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 roundtripDataSignature="AMtx7mgqCW7IbRYf3IezQ0shqHITgO6S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16"/>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1100"/>
              <a:buFont typeface="Helvetica Neue"/>
              <a:buNone/>
              <a:defRPr sz="111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16"/>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25"/>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25"/>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2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26"/>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2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2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17"/>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17"/>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1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18"/>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18"/>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18"/>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1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19"/>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1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20"/>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20"/>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20"/>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2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2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2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22"/>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2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22"/>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rm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2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23"/>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2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24"/>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24"/>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24"/>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2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5"/>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computers@prism.com"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3.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9.jpg"/><Relationship Id="rId5"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mailto:computers@prism.com"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
          <p:cNvSpPr/>
          <p:nvPr/>
        </p:nvSpPr>
        <p:spPr>
          <a:xfrm>
            <a:off x="10749188" y="7118277"/>
            <a:ext cx="10232753" cy="2844801"/>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5E5E5E"/>
              </a:buClr>
              <a:buSzPts val="10000"/>
              <a:buFont typeface="Helvetica Neue"/>
              <a:buNone/>
            </a:pPr>
            <a:r>
              <a:rPr b="1" i="0" lang="en-US" sz="10000" u="none" cap="none" strike="noStrike">
                <a:solidFill>
                  <a:srgbClr val="5E5E5E"/>
                </a:solidFill>
                <a:latin typeface="Helvetica Neue"/>
                <a:ea typeface="Helvetica Neue"/>
                <a:cs typeface="Helvetica Neue"/>
                <a:sym typeface="Helvetica Neue"/>
              </a:rPr>
              <a:t>PRISM COMPUTERS</a:t>
            </a:r>
            <a:endParaRPr/>
          </a:p>
        </p:txBody>
      </p:sp>
      <p:sp>
        <p:nvSpPr>
          <p:cNvPr id="60" name="Google Shape;60;p1"/>
          <p:cNvSpPr/>
          <p:nvPr/>
        </p:nvSpPr>
        <p:spPr>
          <a:xfrm>
            <a:off x="10904664" y="9976939"/>
            <a:ext cx="5400998" cy="810478"/>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300"/>
              <a:buFont typeface="Roboto"/>
              <a:buNone/>
            </a:pPr>
            <a:r>
              <a:rPr b="0" i="0" lang="en-US" sz="2300" u="none" cap="none" strike="noStrike">
                <a:solidFill>
                  <a:srgbClr val="5E5E5E"/>
                </a:solidFill>
                <a:latin typeface="Roboto"/>
                <a:ea typeface="Roboto"/>
                <a:cs typeface="Roboto"/>
                <a:sym typeface="Roboto"/>
              </a:rPr>
              <a:t>+73526 628818</a:t>
            </a:r>
            <a:endParaRPr/>
          </a:p>
          <a:p>
            <a:pPr indent="0" lvl="0" marL="0" marR="0" rtl="0" algn="l">
              <a:lnSpc>
                <a:spcPct val="100000"/>
              </a:lnSpc>
              <a:spcBef>
                <a:spcPts val="0"/>
              </a:spcBef>
              <a:spcAft>
                <a:spcPts val="0"/>
              </a:spcAft>
              <a:buClr>
                <a:srgbClr val="5E5E5E"/>
              </a:buClr>
              <a:buSzPts val="2300"/>
              <a:buFont typeface="Roboto"/>
              <a:buNone/>
            </a:pPr>
            <a:r>
              <a:rPr b="0" i="0" lang="en-US" sz="2300" u="none" cap="none" strike="noStrike">
                <a:solidFill>
                  <a:srgbClr val="5E5E5E"/>
                </a:solidFill>
                <a:latin typeface="Roboto"/>
                <a:ea typeface="Roboto"/>
                <a:cs typeface="Roboto"/>
                <a:sym typeface="Roboto"/>
              </a:rPr>
              <a:t>computers@prism.com</a:t>
            </a:r>
            <a:endParaRPr b="1" i="0" sz="3000" u="sng" cap="none" strike="noStrike">
              <a:solidFill>
                <a:srgbClr val="000000"/>
              </a:solidFill>
              <a:latin typeface="Helvetica Neue"/>
              <a:ea typeface="Helvetica Neue"/>
              <a:cs typeface="Helvetica Neue"/>
              <a:sym typeface="Helvetica Neue"/>
              <a:hlinkClick r:id="rId3"/>
            </a:endParaRPr>
          </a:p>
        </p:txBody>
      </p:sp>
      <p:pic>
        <p:nvPicPr>
          <p:cNvPr id="61" name="Google Shape;61;p1"/>
          <p:cNvPicPr preferRelativeResize="0"/>
          <p:nvPr/>
        </p:nvPicPr>
        <p:blipFill rotWithShape="1">
          <a:blip r:embed="rId4">
            <a:alphaModFix/>
          </a:blip>
          <a:srcRect b="0" l="0" r="0" t="0"/>
          <a:stretch/>
        </p:blipFill>
        <p:spPr>
          <a:xfrm>
            <a:off x="12125152" y="11137368"/>
            <a:ext cx="369225" cy="369219"/>
          </a:xfrm>
          <a:prstGeom prst="rect">
            <a:avLst/>
          </a:prstGeom>
          <a:noFill/>
          <a:ln>
            <a:noFill/>
          </a:ln>
        </p:spPr>
      </p:pic>
      <p:pic>
        <p:nvPicPr>
          <p:cNvPr id="62" name="Google Shape;62;p1"/>
          <p:cNvPicPr preferRelativeResize="0"/>
          <p:nvPr/>
        </p:nvPicPr>
        <p:blipFill rotWithShape="1">
          <a:blip r:embed="rId5">
            <a:alphaModFix/>
          </a:blip>
          <a:srcRect b="0" l="0" r="0" t="0"/>
          <a:stretch/>
        </p:blipFill>
        <p:spPr>
          <a:xfrm>
            <a:off x="11540950" y="11137368"/>
            <a:ext cx="369226" cy="369219"/>
          </a:xfrm>
          <a:prstGeom prst="rect">
            <a:avLst/>
          </a:prstGeom>
          <a:noFill/>
          <a:ln>
            <a:noFill/>
          </a:ln>
        </p:spPr>
      </p:pic>
      <p:pic>
        <p:nvPicPr>
          <p:cNvPr id="63" name="Google Shape;63;p1"/>
          <p:cNvPicPr preferRelativeResize="0"/>
          <p:nvPr/>
        </p:nvPicPr>
        <p:blipFill rotWithShape="1">
          <a:blip r:embed="rId6">
            <a:alphaModFix/>
          </a:blip>
          <a:srcRect b="0" l="0" r="0" t="0"/>
          <a:stretch/>
        </p:blipFill>
        <p:spPr>
          <a:xfrm>
            <a:off x="10956752" y="11137365"/>
            <a:ext cx="369221" cy="369226"/>
          </a:xfrm>
          <a:prstGeom prst="rect">
            <a:avLst/>
          </a:prstGeom>
          <a:noFill/>
          <a:ln>
            <a:noFill/>
          </a:ln>
        </p:spPr>
      </p:pic>
      <p:pic>
        <p:nvPicPr>
          <p:cNvPr id="64" name="Google Shape;64;p1"/>
          <p:cNvPicPr preferRelativeResize="0"/>
          <p:nvPr/>
        </p:nvPicPr>
        <p:blipFill rotWithShape="1">
          <a:blip r:embed="rId7">
            <a:alphaModFix/>
          </a:blip>
          <a:srcRect b="0" l="0" r="0" t="0"/>
          <a:stretch/>
        </p:blipFill>
        <p:spPr>
          <a:xfrm>
            <a:off x="3402059" y="1345476"/>
            <a:ext cx="7095504" cy="106432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0"/>
          <p:cNvSpPr/>
          <p:nvPr/>
        </p:nvSpPr>
        <p:spPr>
          <a:xfrm>
            <a:off x="2676929" y="2030131"/>
            <a:ext cx="9687094" cy="1270001"/>
          </a:xfrm>
          <a:prstGeom prst="rect">
            <a:avLst/>
          </a:prstGeom>
          <a:noFill/>
          <a:ln>
            <a:noFill/>
          </a:ln>
        </p:spPr>
        <p:txBody>
          <a:bodyPr anchorCtr="0" anchor="ctr" bIns="50800" lIns="50800" spcFirstLastPara="1" rIns="50800" wrap="square" tIns="50800">
            <a:spAutoFit/>
          </a:bodyPr>
          <a:lstStyle/>
          <a:p>
            <a:pPr indent="0" lvl="0" marL="0" marR="0" rtl="0" algn="l">
              <a:lnSpc>
                <a:spcPct val="130000"/>
              </a:lnSpc>
              <a:spcBef>
                <a:spcPts val="0"/>
              </a:spcBef>
              <a:spcAft>
                <a:spcPts val="0"/>
              </a:spcAft>
              <a:buClr>
                <a:srgbClr val="5E5E5E"/>
              </a:buClr>
              <a:buSzPts val="7700"/>
              <a:buFont typeface="Helvetica Neue"/>
              <a:buNone/>
            </a:pPr>
            <a:r>
              <a:rPr b="1" i="0" lang="en-US" sz="7700" u="none" cap="none" strike="noStrike">
                <a:solidFill>
                  <a:srgbClr val="5E5E5E"/>
                </a:solidFill>
                <a:latin typeface="Helvetica Neue"/>
                <a:ea typeface="Helvetica Neue"/>
                <a:cs typeface="Helvetica Neue"/>
                <a:sym typeface="Helvetica Neue"/>
              </a:rPr>
              <a:t>TESTIMONIALS</a:t>
            </a:r>
            <a:endParaRPr/>
          </a:p>
        </p:txBody>
      </p:sp>
      <p:sp>
        <p:nvSpPr>
          <p:cNvPr id="152" name="Google Shape;152;p10"/>
          <p:cNvSpPr/>
          <p:nvPr/>
        </p:nvSpPr>
        <p:spPr>
          <a:xfrm>
            <a:off x="3504257" y="9908526"/>
            <a:ext cx="5053739" cy="183896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2000"/>
              <a:buFont typeface="Helvetica Neue"/>
              <a:buNone/>
            </a:pPr>
            <a:r>
              <a:rPr b="0" i="0" lang="en-US" sz="2000" u="none" cap="none" strike="noStrike">
                <a:solidFill>
                  <a:srgbClr val="5E5E5E"/>
                </a:solidFill>
                <a:latin typeface="Helvetica Neue"/>
                <a:ea typeface="Helvetica Neue"/>
                <a:cs typeface="Helvetica Neue"/>
                <a:sym typeface="Helvetica Neue"/>
              </a:rPr>
              <a:t>“If you are looking for first class computers and laptops, worry no more and avail at Prism Computers.”</a:t>
            </a:r>
            <a:endParaRPr/>
          </a:p>
          <a:p>
            <a:pPr indent="0" lvl="0" marL="0" marR="0" rtl="0" algn="ctr">
              <a:lnSpc>
                <a:spcPct val="140000"/>
              </a:lnSpc>
              <a:spcBef>
                <a:spcPts val="0"/>
              </a:spcBef>
              <a:spcAft>
                <a:spcPts val="0"/>
              </a:spcAft>
              <a:buClr>
                <a:srgbClr val="5E5E5E"/>
              </a:buClr>
              <a:buSzPts val="2000"/>
              <a:buFont typeface="Helvetica Neue"/>
              <a:buNone/>
            </a:pPr>
            <a:r>
              <a:rPr b="1" i="1" lang="en-US" sz="2000" u="none" cap="none" strike="noStrike">
                <a:solidFill>
                  <a:srgbClr val="5E5E5E"/>
                </a:solidFill>
                <a:latin typeface="Helvetica Neue"/>
                <a:ea typeface="Helvetica Neue"/>
                <a:cs typeface="Helvetica Neue"/>
                <a:sym typeface="Helvetica Neue"/>
              </a:rPr>
              <a:t>-Jack Buitey</a:t>
            </a:r>
            <a:endParaRPr b="1" i="0" sz="3000" u="none" cap="none" strike="noStrike">
              <a:solidFill>
                <a:srgbClr val="000000"/>
              </a:solidFill>
              <a:latin typeface="Helvetica Neue"/>
              <a:ea typeface="Helvetica Neue"/>
              <a:cs typeface="Helvetica Neue"/>
              <a:sym typeface="Helvetica Neue"/>
            </a:endParaRPr>
          </a:p>
        </p:txBody>
      </p:sp>
      <p:sp>
        <p:nvSpPr>
          <p:cNvPr id="153" name="Google Shape;153;p10"/>
          <p:cNvSpPr/>
          <p:nvPr/>
        </p:nvSpPr>
        <p:spPr>
          <a:xfrm>
            <a:off x="9298111" y="9967719"/>
            <a:ext cx="5591275" cy="150368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2000"/>
              <a:buFont typeface="Helvetica Neue"/>
              <a:buNone/>
            </a:pPr>
            <a:r>
              <a:rPr b="0" i="0" lang="en-US" sz="2000" u="none" cap="none" strike="noStrike">
                <a:solidFill>
                  <a:srgbClr val="5E5E5E"/>
                </a:solidFill>
                <a:latin typeface="Helvetica Neue"/>
                <a:ea typeface="Helvetica Neue"/>
                <a:cs typeface="Helvetica Neue"/>
                <a:sym typeface="Helvetica Neue"/>
              </a:rPr>
              <a:t>“Striving to become the best and most reliable Computer provider for all computer enthusiasts.”</a:t>
            </a:r>
            <a:endParaRPr/>
          </a:p>
          <a:p>
            <a:pPr indent="0" lvl="0" marL="0" marR="0" rtl="0" algn="ctr">
              <a:lnSpc>
                <a:spcPct val="140000"/>
              </a:lnSpc>
              <a:spcBef>
                <a:spcPts val="0"/>
              </a:spcBef>
              <a:spcAft>
                <a:spcPts val="0"/>
              </a:spcAft>
              <a:buClr>
                <a:srgbClr val="5E5E5E"/>
              </a:buClr>
              <a:buSzPts val="2000"/>
              <a:buFont typeface="Helvetica Neue"/>
              <a:buNone/>
            </a:pPr>
            <a:r>
              <a:rPr b="1" i="1" lang="en-US" sz="2000" u="none" cap="none" strike="noStrike">
                <a:solidFill>
                  <a:srgbClr val="5E5E5E"/>
                </a:solidFill>
                <a:latin typeface="Helvetica Neue"/>
                <a:ea typeface="Helvetica Neue"/>
                <a:cs typeface="Helvetica Neue"/>
                <a:sym typeface="Helvetica Neue"/>
              </a:rPr>
              <a:t>-Nathalie Velmez</a:t>
            </a:r>
            <a:endParaRPr/>
          </a:p>
        </p:txBody>
      </p:sp>
      <p:sp>
        <p:nvSpPr>
          <p:cNvPr id="154" name="Google Shape;154;p10"/>
          <p:cNvSpPr/>
          <p:nvPr/>
        </p:nvSpPr>
        <p:spPr>
          <a:xfrm>
            <a:off x="15629502" y="9967719"/>
            <a:ext cx="4706970" cy="150368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2000"/>
              <a:buFont typeface="Helvetica Neue"/>
              <a:buNone/>
            </a:pPr>
            <a:r>
              <a:rPr b="0" i="0" lang="en-US" sz="2000" u="none" cap="none" strike="noStrike">
                <a:solidFill>
                  <a:srgbClr val="5E5E5E"/>
                </a:solidFill>
                <a:latin typeface="Helvetica Neue"/>
                <a:ea typeface="Helvetica Neue"/>
                <a:cs typeface="Helvetica Neue"/>
                <a:sym typeface="Helvetica Neue"/>
              </a:rPr>
              <a:t>“Most reliable computer provider for all computer  enthusiasts.”</a:t>
            </a:r>
            <a:endParaRPr/>
          </a:p>
          <a:p>
            <a:pPr indent="0" lvl="0" marL="0" marR="0" rtl="0" algn="ctr">
              <a:lnSpc>
                <a:spcPct val="140000"/>
              </a:lnSpc>
              <a:spcBef>
                <a:spcPts val="0"/>
              </a:spcBef>
              <a:spcAft>
                <a:spcPts val="0"/>
              </a:spcAft>
              <a:buClr>
                <a:srgbClr val="5E5E5E"/>
              </a:buClr>
              <a:buSzPts val="2000"/>
              <a:buFont typeface="Helvetica Neue"/>
              <a:buNone/>
            </a:pPr>
            <a:r>
              <a:rPr b="1" i="1" lang="en-US" sz="2000" u="none" cap="none" strike="noStrike">
                <a:solidFill>
                  <a:srgbClr val="5E5E5E"/>
                </a:solidFill>
                <a:latin typeface="Helvetica Neue"/>
                <a:ea typeface="Helvetica Neue"/>
                <a:cs typeface="Helvetica Neue"/>
                <a:sym typeface="Helvetica Neue"/>
              </a:rPr>
              <a:t>-Lee Wongg</a:t>
            </a:r>
            <a:endParaRPr/>
          </a:p>
        </p:txBody>
      </p:sp>
      <p:pic>
        <p:nvPicPr>
          <p:cNvPr id="155" name="Google Shape;155;p10"/>
          <p:cNvPicPr preferRelativeResize="0"/>
          <p:nvPr/>
        </p:nvPicPr>
        <p:blipFill rotWithShape="1">
          <a:blip r:embed="rId3">
            <a:alphaModFix/>
          </a:blip>
          <a:srcRect b="36724" l="14230" r="20994" t="16121"/>
          <a:stretch/>
        </p:blipFill>
        <p:spPr>
          <a:xfrm>
            <a:off x="3460170" y="4559616"/>
            <a:ext cx="5141913" cy="5141914"/>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pic>
        <p:nvPicPr>
          <p:cNvPr id="156" name="Google Shape;156;p10"/>
          <p:cNvPicPr preferRelativeResize="0"/>
          <p:nvPr/>
        </p:nvPicPr>
        <p:blipFill rotWithShape="1">
          <a:blip r:embed="rId4">
            <a:alphaModFix/>
          </a:blip>
          <a:srcRect b="30280" l="237" r="235" t="3336"/>
          <a:stretch/>
        </p:blipFill>
        <p:spPr>
          <a:xfrm>
            <a:off x="9371607" y="4495124"/>
            <a:ext cx="5270898" cy="5270898"/>
          </a:xfrm>
          <a:custGeom>
            <a:rect b="b" l="l" r="r" t="t"/>
            <a:pathLst>
              <a:path extrusionOk="0" h="21600" w="21600">
                <a:moveTo>
                  <a:pt x="10799" y="0"/>
                </a:moveTo>
                <a:lnTo>
                  <a:pt x="0" y="10799"/>
                </a:lnTo>
                <a:lnTo>
                  <a:pt x="10799" y="21600"/>
                </a:lnTo>
                <a:lnTo>
                  <a:pt x="21600" y="10799"/>
                </a:lnTo>
                <a:lnTo>
                  <a:pt x="10799" y="0"/>
                </a:lnTo>
                <a:close/>
              </a:path>
            </a:pathLst>
          </a:custGeom>
          <a:noFill/>
          <a:ln>
            <a:noFill/>
          </a:ln>
        </p:spPr>
      </p:pic>
      <p:pic>
        <p:nvPicPr>
          <p:cNvPr id="157" name="Google Shape;157;p10"/>
          <p:cNvPicPr preferRelativeResize="0"/>
          <p:nvPr/>
        </p:nvPicPr>
        <p:blipFill rotWithShape="1">
          <a:blip r:embed="rId5">
            <a:alphaModFix/>
          </a:blip>
          <a:srcRect b="52980" l="21489" r="17128" t="6078"/>
          <a:stretch/>
        </p:blipFill>
        <p:spPr>
          <a:xfrm>
            <a:off x="15412030" y="4559616"/>
            <a:ext cx="5141914" cy="5141914"/>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58" name="Google Shape;158;p10"/>
          <p:cNvSpPr/>
          <p:nvPr/>
        </p:nvSpPr>
        <p:spPr>
          <a:xfrm>
            <a:off x="4876799" y="8712200"/>
            <a:ext cx="961927" cy="994470"/>
          </a:xfrm>
          <a:custGeom>
            <a:rect b="b" l="l" r="r" t="t"/>
            <a:pathLst>
              <a:path extrusionOk="0" h="21600" w="21600">
                <a:moveTo>
                  <a:pt x="0" y="0"/>
                </a:moveTo>
                <a:lnTo>
                  <a:pt x="0" y="21600"/>
                </a:lnTo>
                <a:lnTo>
                  <a:pt x="21600" y="21600"/>
                </a:lnTo>
                <a:close/>
              </a:path>
            </a:pathLst>
          </a:custGeom>
          <a:solidFill>
            <a:srgbClr val="5E5E5E"/>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9" name="Google Shape;159;p10"/>
          <p:cNvSpPr/>
          <p:nvPr/>
        </p:nvSpPr>
        <p:spPr>
          <a:xfrm>
            <a:off x="10845800" y="8763000"/>
            <a:ext cx="961926" cy="994470"/>
          </a:xfrm>
          <a:custGeom>
            <a:rect b="b" l="l" r="r" t="t"/>
            <a:pathLst>
              <a:path extrusionOk="0" h="21600" w="21600">
                <a:moveTo>
                  <a:pt x="0" y="0"/>
                </a:moveTo>
                <a:lnTo>
                  <a:pt x="0" y="21600"/>
                </a:lnTo>
                <a:lnTo>
                  <a:pt x="21600" y="21600"/>
                </a:lnTo>
                <a:close/>
              </a:path>
            </a:pathLst>
          </a:custGeom>
          <a:solidFill>
            <a:srgbClr val="5E5E5E"/>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10"/>
          <p:cNvSpPr/>
          <p:nvPr/>
        </p:nvSpPr>
        <p:spPr>
          <a:xfrm>
            <a:off x="16814800" y="8712200"/>
            <a:ext cx="961926" cy="994470"/>
          </a:xfrm>
          <a:custGeom>
            <a:rect b="b" l="l" r="r" t="t"/>
            <a:pathLst>
              <a:path extrusionOk="0" h="21600" w="21600">
                <a:moveTo>
                  <a:pt x="0" y="0"/>
                </a:moveTo>
                <a:lnTo>
                  <a:pt x="0" y="21600"/>
                </a:lnTo>
                <a:lnTo>
                  <a:pt x="21600" y="21600"/>
                </a:lnTo>
                <a:close/>
              </a:path>
            </a:pathLst>
          </a:custGeom>
          <a:solidFill>
            <a:srgbClr val="5E5E5E"/>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1"/>
          <p:cNvSpPr/>
          <p:nvPr/>
        </p:nvSpPr>
        <p:spPr>
          <a:xfrm>
            <a:off x="2737160" y="4709025"/>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6500"/>
              <a:buFont typeface="Helvetica Neue"/>
              <a:buNone/>
            </a:pPr>
            <a:r>
              <a:rPr b="1" i="0" lang="en-US" sz="6500" u="none" cap="none" strike="noStrike">
                <a:solidFill>
                  <a:srgbClr val="D5D5D5"/>
                </a:solidFill>
                <a:latin typeface="Helvetica Neue"/>
                <a:ea typeface="Helvetica Neue"/>
                <a:cs typeface="Helvetica Neue"/>
                <a:sym typeface="Helvetica Neue"/>
              </a:rPr>
              <a:t>01</a:t>
            </a:r>
            <a:endParaRPr/>
          </a:p>
        </p:txBody>
      </p:sp>
      <p:sp>
        <p:nvSpPr>
          <p:cNvPr id="166" name="Google Shape;166;p11"/>
          <p:cNvSpPr/>
          <p:nvPr/>
        </p:nvSpPr>
        <p:spPr>
          <a:xfrm>
            <a:off x="3913192" y="5153525"/>
            <a:ext cx="11057717" cy="53340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5E5E5E"/>
              </a:buClr>
              <a:buSzPts val="2800"/>
              <a:buFont typeface="Helvetica Neue"/>
              <a:buNone/>
            </a:pPr>
            <a:r>
              <a:rPr b="0" i="0" lang="en-US" sz="2800" u="none" cap="none" strike="noStrike">
                <a:solidFill>
                  <a:srgbClr val="5E5E5E"/>
                </a:solidFill>
                <a:latin typeface="Helvetica Neue"/>
                <a:ea typeface="Helvetica Neue"/>
                <a:cs typeface="Helvetica Neue"/>
                <a:sym typeface="Helvetica Neue"/>
              </a:rPr>
              <a:t>High Quality Computer Products</a:t>
            </a:r>
            <a:endParaRPr/>
          </a:p>
        </p:txBody>
      </p:sp>
      <p:sp>
        <p:nvSpPr>
          <p:cNvPr id="167" name="Google Shape;167;p11"/>
          <p:cNvSpPr/>
          <p:nvPr/>
        </p:nvSpPr>
        <p:spPr>
          <a:xfrm>
            <a:off x="12617760" y="4709025"/>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6500"/>
              <a:buFont typeface="Helvetica Neue"/>
              <a:buNone/>
            </a:pPr>
            <a:r>
              <a:rPr b="1" i="0" lang="en-US" sz="6500" u="none" cap="none" strike="noStrike">
                <a:solidFill>
                  <a:srgbClr val="D5D5D5"/>
                </a:solidFill>
                <a:latin typeface="Helvetica Neue"/>
                <a:ea typeface="Helvetica Neue"/>
                <a:cs typeface="Helvetica Neue"/>
                <a:sym typeface="Helvetica Neue"/>
              </a:rPr>
              <a:t>02</a:t>
            </a:r>
            <a:endParaRPr/>
          </a:p>
        </p:txBody>
      </p:sp>
      <p:sp>
        <p:nvSpPr>
          <p:cNvPr id="168" name="Google Shape;168;p11"/>
          <p:cNvSpPr/>
          <p:nvPr/>
        </p:nvSpPr>
        <p:spPr>
          <a:xfrm>
            <a:off x="2737160" y="6511272"/>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6500"/>
              <a:buFont typeface="Helvetica Neue"/>
              <a:buNone/>
            </a:pPr>
            <a:r>
              <a:rPr b="1" i="0" lang="en-US" sz="6500" u="none" cap="none" strike="noStrike">
                <a:solidFill>
                  <a:srgbClr val="D5D5D5"/>
                </a:solidFill>
                <a:latin typeface="Helvetica Neue"/>
                <a:ea typeface="Helvetica Neue"/>
                <a:cs typeface="Helvetica Neue"/>
                <a:sym typeface="Helvetica Neue"/>
              </a:rPr>
              <a:t>03</a:t>
            </a:r>
            <a:endParaRPr/>
          </a:p>
        </p:txBody>
      </p:sp>
      <p:sp>
        <p:nvSpPr>
          <p:cNvPr id="169" name="Google Shape;169;p11"/>
          <p:cNvSpPr/>
          <p:nvPr/>
        </p:nvSpPr>
        <p:spPr>
          <a:xfrm>
            <a:off x="12617760" y="6527799"/>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6500"/>
              <a:buFont typeface="Helvetica Neue"/>
              <a:buNone/>
            </a:pPr>
            <a:r>
              <a:rPr b="1" i="0" lang="en-US" sz="6500" u="none" cap="none" strike="noStrike">
                <a:solidFill>
                  <a:srgbClr val="D5D5D5"/>
                </a:solidFill>
                <a:latin typeface="Helvetica Neue"/>
                <a:ea typeface="Helvetica Neue"/>
                <a:cs typeface="Helvetica Neue"/>
                <a:sym typeface="Helvetica Neue"/>
              </a:rPr>
              <a:t>04</a:t>
            </a:r>
            <a:endParaRPr/>
          </a:p>
        </p:txBody>
      </p:sp>
      <p:sp>
        <p:nvSpPr>
          <p:cNvPr id="170" name="Google Shape;170;p11"/>
          <p:cNvSpPr/>
          <p:nvPr/>
        </p:nvSpPr>
        <p:spPr>
          <a:xfrm>
            <a:off x="13831892" y="5153525"/>
            <a:ext cx="6663517" cy="53340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5E5E5E"/>
              </a:buClr>
              <a:buSzPts val="2800"/>
              <a:buFont typeface="Helvetica Neue"/>
              <a:buNone/>
            </a:pPr>
            <a:r>
              <a:rPr b="0" i="0" lang="en-US" sz="2800" u="none" cap="none" strike="noStrike">
                <a:solidFill>
                  <a:srgbClr val="5E5E5E"/>
                </a:solidFill>
                <a:latin typeface="Helvetica Neue"/>
                <a:ea typeface="Helvetica Neue"/>
                <a:cs typeface="Helvetica Neue"/>
                <a:sym typeface="Helvetica Neue"/>
              </a:rPr>
              <a:t>Tempting Computer Freebies</a:t>
            </a:r>
            <a:endParaRPr/>
          </a:p>
        </p:txBody>
      </p:sp>
      <p:sp>
        <p:nvSpPr>
          <p:cNvPr id="171" name="Google Shape;171;p11"/>
          <p:cNvSpPr/>
          <p:nvPr/>
        </p:nvSpPr>
        <p:spPr>
          <a:xfrm>
            <a:off x="3938592" y="6979774"/>
            <a:ext cx="7280955" cy="53340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5E5E5E"/>
              </a:buClr>
              <a:buSzPts val="2800"/>
              <a:buFont typeface="Helvetica Neue"/>
              <a:buNone/>
            </a:pPr>
            <a:r>
              <a:rPr b="0" i="0" lang="en-US" sz="2800" u="none" cap="none" strike="noStrike">
                <a:solidFill>
                  <a:srgbClr val="5E5E5E"/>
                </a:solidFill>
                <a:latin typeface="Helvetica Neue"/>
                <a:ea typeface="Helvetica Neue"/>
                <a:cs typeface="Helvetica Neue"/>
                <a:sym typeface="Helvetica Neue"/>
              </a:rPr>
              <a:t>Quality Assured Computer Services</a:t>
            </a:r>
            <a:endParaRPr/>
          </a:p>
        </p:txBody>
      </p:sp>
      <p:sp>
        <p:nvSpPr>
          <p:cNvPr id="172" name="Google Shape;172;p11"/>
          <p:cNvSpPr/>
          <p:nvPr/>
        </p:nvSpPr>
        <p:spPr>
          <a:xfrm>
            <a:off x="13895392" y="6930372"/>
            <a:ext cx="8437152" cy="53340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5E5E5E"/>
              </a:buClr>
              <a:buSzPts val="2800"/>
              <a:buFont typeface="Helvetica Neue"/>
              <a:buNone/>
            </a:pPr>
            <a:r>
              <a:rPr b="0" i="0" lang="en-US" sz="2800" u="none" cap="none" strike="noStrike">
                <a:solidFill>
                  <a:srgbClr val="5E5E5E"/>
                </a:solidFill>
                <a:latin typeface="Helvetica Neue"/>
                <a:ea typeface="Helvetica Neue"/>
                <a:cs typeface="Helvetica Neue"/>
                <a:sym typeface="Helvetica Neue"/>
              </a:rPr>
              <a:t>Friendly Customer Care and Assistance</a:t>
            </a:r>
            <a:endParaRPr/>
          </a:p>
        </p:txBody>
      </p:sp>
      <p:sp>
        <p:nvSpPr>
          <p:cNvPr id="173" name="Google Shape;173;p11"/>
          <p:cNvSpPr/>
          <p:nvPr/>
        </p:nvSpPr>
        <p:spPr>
          <a:xfrm>
            <a:off x="2697423" y="1985681"/>
            <a:ext cx="9687093" cy="12319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7400"/>
              <a:buFont typeface="Helvetica Neue"/>
              <a:buNone/>
            </a:pPr>
            <a:r>
              <a:rPr b="1" i="0" lang="en-US" sz="7400" u="none" cap="none" strike="noStrike">
                <a:solidFill>
                  <a:srgbClr val="5E5E5E"/>
                </a:solidFill>
                <a:latin typeface="Helvetica Neue"/>
                <a:ea typeface="Helvetica Neue"/>
                <a:cs typeface="Helvetica Neue"/>
                <a:sym typeface="Helvetica Neue"/>
              </a:rPr>
              <a:t>WHAT WE OFFER</a:t>
            </a:r>
            <a:endParaRPr/>
          </a:p>
        </p:txBody>
      </p:sp>
      <p:pic>
        <p:nvPicPr>
          <p:cNvPr id="174" name="Google Shape;174;p11"/>
          <p:cNvPicPr preferRelativeResize="0"/>
          <p:nvPr/>
        </p:nvPicPr>
        <p:blipFill rotWithShape="1">
          <a:blip r:embed="rId3">
            <a:alphaModFix/>
          </a:blip>
          <a:srcRect b="25783" l="170" r="169" t="47597"/>
          <a:stretch/>
        </p:blipFill>
        <p:spPr>
          <a:xfrm>
            <a:off x="1892151" y="8346574"/>
            <a:ext cx="20599699" cy="42508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2"/>
          <p:cNvSpPr/>
          <p:nvPr/>
        </p:nvSpPr>
        <p:spPr>
          <a:xfrm>
            <a:off x="15831756" y="4363106"/>
            <a:ext cx="4759691" cy="4401643"/>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0" name="Google Shape;180;p12"/>
          <p:cNvSpPr/>
          <p:nvPr/>
        </p:nvSpPr>
        <p:spPr>
          <a:xfrm>
            <a:off x="9812155" y="4363106"/>
            <a:ext cx="4759690" cy="4401643"/>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12"/>
          <p:cNvSpPr/>
          <p:nvPr/>
        </p:nvSpPr>
        <p:spPr>
          <a:xfrm>
            <a:off x="3641145" y="4363106"/>
            <a:ext cx="4759691" cy="4401643"/>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2" name="Google Shape;182;p12"/>
          <p:cNvSpPr/>
          <p:nvPr/>
        </p:nvSpPr>
        <p:spPr>
          <a:xfrm>
            <a:off x="2600729" y="18523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30000"/>
              </a:lnSpc>
              <a:spcBef>
                <a:spcPts val="0"/>
              </a:spcBef>
              <a:spcAft>
                <a:spcPts val="0"/>
              </a:spcAft>
              <a:buClr>
                <a:srgbClr val="5E5E5E"/>
              </a:buClr>
              <a:buSzPts val="8000"/>
              <a:buFont typeface="Helvetica Neue"/>
              <a:buNone/>
            </a:pPr>
            <a:r>
              <a:rPr b="1" i="0" lang="en-US" sz="8000" u="none" cap="none" strike="noStrike">
                <a:solidFill>
                  <a:srgbClr val="5E5E5E"/>
                </a:solidFill>
                <a:latin typeface="Helvetica Neue"/>
                <a:ea typeface="Helvetica Neue"/>
                <a:cs typeface="Helvetica Neue"/>
                <a:sym typeface="Helvetica Neue"/>
              </a:rPr>
              <a:t>MANAGEMENT</a:t>
            </a:r>
            <a:endParaRPr/>
          </a:p>
        </p:txBody>
      </p:sp>
      <p:sp>
        <p:nvSpPr>
          <p:cNvPr id="183" name="Google Shape;183;p12"/>
          <p:cNvSpPr/>
          <p:nvPr/>
        </p:nvSpPr>
        <p:spPr>
          <a:xfrm>
            <a:off x="3625521" y="9112654"/>
            <a:ext cx="4574214" cy="169926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5200"/>
              <a:buFont typeface="Helvetica Neue"/>
              <a:buNone/>
            </a:pPr>
            <a:r>
              <a:rPr b="0" i="0" lang="en-US" sz="5200" u="none" cap="none" strike="noStrike">
                <a:solidFill>
                  <a:srgbClr val="5E5E5E"/>
                </a:solidFill>
                <a:latin typeface="Helvetica Neue"/>
                <a:ea typeface="Helvetica Neue"/>
                <a:cs typeface="Helvetica Neue"/>
                <a:sym typeface="Helvetica Neue"/>
              </a:rPr>
              <a:t>Dr. Wally Doyle</a:t>
            </a:r>
            <a:endParaRPr/>
          </a:p>
          <a:p>
            <a:pPr indent="0" lvl="0" marL="0" marR="0" rtl="0" algn="ctr">
              <a:lnSpc>
                <a:spcPct val="140000"/>
              </a:lnSpc>
              <a:spcBef>
                <a:spcPts val="0"/>
              </a:spcBef>
              <a:spcAft>
                <a:spcPts val="0"/>
              </a:spcAft>
              <a:buClr>
                <a:srgbClr val="5E5E5E"/>
              </a:buClr>
              <a:buSzPts val="2000"/>
              <a:buFont typeface="Helvetica Neue"/>
              <a:buNone/>
            </a:pPr>
            <a:r>
              <a:rPr b="1" i="0" lang="en-US" sz="2000" u="none" cap="none" strike="noStrike">
                <a:solidFill>
                  <a:srgbClr val="5E5E5E"/>
                </a:solidFill>
                <a:latin typeface="Helvetica Neue"/>
                <a:ea typeface="Helvetica Neue"/>
                <a:cs typeface="Helvetica Neue"/>
                <a:sym typeface="Helvetica Neue"/>
              </a:rPr>
              <a:t>Chairman &amp; Chief Executive Officer</a:t>
            </a:r>
            <a:endParaRPr/>
          </a:p>
        </p:txBody>
      </p:sp>
      <p:pic>
        <p:nvPicPr>
          <p:cNvPr id="184" name="Google Shape;184;p12"/>
          <p:cNvPicPr preferRelativeResize="0"/>
          <p:nvPr/>
        </p:nvPicPr>
        <p:blipFill rotWithShape="1">
          <a:blip r:embed="rId3">
            <a:alphaModFix/>
          </a:blip>
          <a:srcRect b="57211" l="41000" r="36754" t="10333"/>
          <a:stretch/>
        </p:blipFill>
        <p:spPr>
          <a:xfrm>
            <a:off x="3543300" y="4041123"/>
            <a:ext cx="4574215" cy="4451550"/>
          </a:xfrm>
          <a:prstGeom prst="rect">
            <a:avLst/>
          </a:prstGeom>
          <a:noFill/>
          <a:ln>
            <a:noFill/>
          </a:ln>
        </p:spPr>
      </p:pic>
      <p:pic>
        <p:nvPicPr>
          <p:cNvPr id="185" name="Google Shape;185;p12"/>
          <p:cNvPicPr preferRelativeResize="0"/>
          <p:nvPr/>
        </p:nvPicPr>
        <p:blipFill rotWithShape="1">
          <a:blip r:embed="rId4">
            <a:alphaModFix/>
          </a:blip>
          <a:srcRect b="37042" l="23958" r="18735" t="7187"/>
          <a:stretch/>
        </p:blipFill>
        <p:spPr>
          <a:xfrm>
            <a:off x="9752492" y="4109327"/>
            <a:ext cx="4574216" cy="4451549"/>
          </a:xfrm>
          <a:prstGeom prst="rect">
            <a:avLst/>
          </a:prstGeom>
          <a:noFill/>
          <a:ln>
            <a:noFill/>
          </a:ln>
        </p:spPr>
      </p:pic>
      <p:pic>
        <p:nvPicPr>
          <p:cNvPr id="186" name="Google Shape;186;p12"/>
          <p:cNvPicPr preferRelativeResize="0"/>
          <p:nvPr/>
        </p:nvPicPr>
        <p:blipFill rotWithShape="1">
          <a:blip r:embed="rId5">
            <a:alphaModFix/>
          </a:blip>
          <a:srcRect b="66437" l="21403" r="26345" t="0"/>
          <a:stretch/>
        </p:blipFill>
        <p:spPr>
          <a:xfrm>
            <a:off x="15772011" y="4117284"/>
            <a:ext cx="4574215" cy="4435655"/>
          </a:xfrm>
          <a:prstGeom prst="rect">
            <a:avLst/>
          </a:prstGeom>
          <a:noFill/>
          <a:ln>
            <a:noFill/>
          </a:ln>
        </p:spPr>
      </p:pic>
      <p:sp>
        <p:nvSpPr>
          <p:cNvPr id="187" name="Google Shape;187;p12"/>
          <p:cNvSpPr/>
          <p:nvPr/>
        </p:nvSpPr>
        <p:spPr>
          <a:xfrm>
            <a:off x="9860030" y="9275214"/>
            <a:ext cx="4574215" cy="127254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5200"/>
              <a:buFont typeface="Helvetica Neue"/>
              <a:buNone/>
            </a:pPr>
            <a:r>
              <a:rPr b="0" i="0" lang="en-US" sz="5200" u="none" cap="none" strike="noStrike">
                <a:solidFill>
                  <a:srgbClr val="5E5E5E"/>
                </a:solidFill>
                <a:latin typeface="Helvetica Neue"/>
                <a:ea typeface="Helvetica Neue"/>
                <a:cs typeface="Helvetica Neue"/>
                <a:sym typeface="Helvetica Neue"/>
              </a:rPr>
              <a:t>Jon Quest</a:t>
            </a:r>
            <a:endParaRPr/>
          </a:p>
          <a:p>
            <a:pPr indent="0" lvl="0" marL="0" marR="0" rtl="0" algn="ctr">
              <a:lnSpc>
                <a:spcPct val="140000"/>
              </a:lnSpc>
              <a:spcBef>
                <a:spcPts val="0"/>
              </a:spcBef>
              <a:spcAft>
                <a:spcPts val="0"/>
              </a:spcAft>
              <a:buClr>
                <a:srgbClr val="5E5E5E"/>
              </a:buClr>
              <a:buSzPts val="2000"/>
              <a:buFont typeface="Helvetica Neue"/>
              <a:buNone/>
            </a:pPr>
            <a:r>
              <a:rPr b="1" i="0" lang="en-US" sz="2000" u="none" cap="none" strike="noStrike">
                <a:solidFill>
                  <a:srgbClr val="5E5E5E"/>
                </a:solidFill>
                <a:latin typeface="Helvetica Neue"/>
                <a:ea typeface="Helvetica Neue"/>
                <a:cs typeface="Helvetica Neue"/>
                <a:sym typeface="Helvetica Neue"/>
              </a:rPr>
              <a:t>Chief Marketing Officer</a:t>
            </a:r>
            <a:endParaRPr/>
          </a:p>
        </p:txBody>
      </p:sp>
      <p:sp>
        <p:nvSpPr>
          <p:cNvPr id="188" name="Google Shape;188;p12"/>
          <p:cNvSpPr/>
          <p:nvPr/>
        </p:nvSpPr>
        <p:spPr>
          <a:xfrm>
            <a:off x="15879631" y="9257855"/>
            <a:ext cx="4574214" cy="127254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5E5E5E"/>
              </a:buClr>
              <a:buSzPts val="5200"/>
              <a:buFont typeface="Helvetica Neue"/>
              <a:buNone/>
            </a:pPr>
            <a:r>
              <a:rPr b="0" i="0" lang="en-US" sz="5200" u="none" cap="none" strike="noStrike">
                <a:solidFill>
                  <a:srgbClr val="5E5E5E"/>
                </a:solidFill>
                <a:latin typeface="Helvetica Neue"/>
                <a:ea typeface="Helvetica Neue"/>
                <a:cs typeface="Helvetica Neue"/>
                <a:sym typeface="Helvetica Neue"/>
              </a:rPr>
              <a:t>Jhon Allyz</a:t>
            </a:r>
            <a:endParaRPr/>
          </a:p>
          <a:p>
            <a:pPr indent="0" lvl="0" marL="0" marR="0" rtl="0" algn="ctr">
              <a:lnSpc>
                <a:spcPct val="140000"/>
              </a:lnSpc>
              <a:spcBef>
                <a:spcPts val="0"/>
              </a:spcBef>
              <a:spcAft>
                <a:spcPts val="0"/>
              </a:spcAft>
              <a:buClr>
                <a:srgbClr val="5E5E5E"/>
              </a:buClr>
              <a:buSzPts val="2000"/>
              <a:buFont typeface="Helvetica Neue"/>
              <a:buNone/>
            </a:pPr>
            <a:r>
              <a:rPr b="1" i="0" lang="en-US" sz="2000" u="none" cap="none" strike="noStrike">
                <a:solidFill>
                  <a:srgbClr val="5E5E5E"/>
                </a:solidFill>
                <a:latin typeface="Helvetica Neue"/>
                <a:ea typeface="Helvetica Neue"/>
                <a:cs typeface="Helvetica Neue"/>
                <a:sym typeface="Helvetica Neue"/>
              </a:rPr>
              <a:t>Quality Control Officer</a:t>
            </a:r>
            <a:endParaRPr/>
          </a:p>
        </p:txBody>
      </p:sp>
      <p:sp>
        <p:nvSpPr>
          <p:cNvPr id="189" name="Google Shape;189;p12"/>
          <p:cNvSpPr/>
          <p:nvPr/>
        </p:nvSpPr>
        <p:spPr>
          <a:xfrm>
            <a:off x="2013644" y="11208225"/>
            <a:ext cx="20356712" cy="650083"/>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13"/>
          <p:cNvSpPr/>
          <p:nvPr/>
        </p:nvSpPr>
        <p:spPr>
          <a:xfrm>
            <a:off x="7819628" y="6235700"/>
            <a:ext cx="9254729" cy="12700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95" name="Google Shape;195;p13"/>
          <p:cNvPicPr preferRelativeResize="0"/>
          <p:nvPr/>
        </p:nvPicPr>
        <p:blipFill rotWithShape="1">
          <a:blip r:embed="rId3">
            <a:alphaModFix/>
          </a:blip>
          <a:srcRect b="24875" l="42444" r="25740" t="46097"/>
          <a:stretch/>
        </p:blipFill>
        <p:spPr>
          <a:xfrm>
            <a:off x="1600200" y="1630808"/>
            <a:ext cx="8370293" cy="5091312"/>
          </a:xfrm>
          <a:prstGeom prst="rect">
            <a:avLst/>
          </a:prstGeom>
          <a:noFill/>
          <a:ln>
            <a:noFill/>
          </a:ln>
        </p:spPr>
      </p:pic>
      <p:pic>
        <p:nvPicPr>
          <p:cNvPr id="196" name="Google Shape;196;p13"/>
          <p:cNvPicPr preferRelativeResize="0"/>
          <p:nvPr/>
        </p:nvPicPr>
        <p:blipFill rotWithShape="1">
          <a:blip r:embed="rId4">
            <a:alphaModFix/>
          </a:blip>
          <a:srcRect b="5453" l="17384" r="11492" t="5454"/>
          <a:stretch/>
        </p:blipFill>
        <p:spPr>
          <a:xfrm>
            <a:off x="10236199" y="1600200"/>
            <a:ext cx="6289577" cy="5152530"/>
          </a:xfrm>
          <a:prstGeom prst="rect">
            <a:avLst/>
          </a:prstGeom>
          <a:noFill/>
          <a:ln>
            <a:noFill/>
          </a:ln>
        </p:spPr>
      </p:pic>
      <p:pic>
        <p:nvPicPr>
          <p:cNvPr id="197" name="Google Shape;197;p13"/>
          <p:cNvPicPr preferRelativeResize="0"/>
          <p:nvPr/>
        </p:nvPicPr>
        <p:blipFill rotWithShape="1">
          <a:blip r:embed="rId5">
            <a:alphaModFix/>
          </a:blip>
          <a:srcRect b="9461" l="20" r="15078" t="531"/>
          <a:stretch/>
        </p:blipFill>
        <p:spPr>
          <a:xfrm>
            <a:off x="16791481" y="1625599"/>
            <a:ext cx="5933183" cy="5152531"/>
          </a:xfrm>
          <a:prstGeom prst="rect">
            <a:avLst/>
          </a:prstGeom>
          <a:noFill/>
          <a:ln>
            <a:noFill/>
          </a:ln>
        </p:spPr>
      </p:pic>
      <p:pic>
        <p:nvPicPr>
          <p:cNvPr id="198" name="Google Shape;198;p13"/>
          <p:cNvPicPr preferRelativeResize="0"/>
          <p:nvPr/>
        </p:nvPicPr>
        <p:blipFill rotWithShape="1">
          <a:blip r:embed="rId6">
            <a:alphaModFix/>
          </a:blip>
          <a:srcRect b="3984" l="644" r="5350" t="11096"/>
          <a:stretch/>
        </p:blipFill>
        <p:spPr>
          <a:xfrm>
            <a:off x="13859073" y="7062291"/>
            <a:ext cx="8931673" cy="4986339"/>
          </a:xfrm>
          <a:prstGeom prst="rect">
            <a:avLst/>
          </a:prstGeom>
          <a:noFill/>
          <a:ln>
            <a:noFill/>
          </a:ln>
        </p:spPr>
      </p:pic>
      <p:pic>
        <p:nvPicPr>
          <p:cNvPr id="199" name="Google Shape;199;p13"/>
          <p:cNvPicPr preferRelativeResize="0"/>
          <p:nvPr/>
        </p:nvPicPr>
        <p:blipFill rotWithShape="1">
          <a:blip r:embed="rId7">
            <a:alphaModFix/>
          </a:blip>
          <a:srcRect b="0" l="5204" r="5205" t="1803"/>
          <a:stretch/>
        </p:blipFill>
        <p:spPr>
          <a:xfrm>
            <a:off x="1625600" y="7009308"/>
            <a:ext cx="6968903" cy="5092274"/>
          </a:xfrm>
          <a:prstGeom prst="rect">
            <a:avLst/>
          </a:prstGeom>
          <a:noFill/>
          <a:ln>
            <a:noFill/>
          </a:ln>
        </p:spPr>
      </p:pic>
      <p:pic>
        <p:nvPicPr>
          <p:cNvPr id="200" name="Google Shape;200;p13"/>
          <p:cNvPicPr preferRelativeResize="0"/>
          <p:nvPr/>
        </p:nvPicPr>
        <p:blipFill rotWithShape="1">
          <a:blip r:embed="rId8">
            <a:alphaModFix/>
          </a:blip>
          <a:srcRect b="2613" l="0" r="30700" t="0"/>
          <a:stretch/>
        </p:blipFill>
        <p:spPr>
          <a:xfrm>
            <a:off x="8824039" y="7025042"/>
            <a:ext cx="4815563" cy="5075478"/>
          </a:xfrm>
          <a:prstGeom prst="rect">
            <a:avLst/>
          </a:prstGeom>
          <a:noFill/>
          <a:ln>
            <a:noFill/>
          </a:ln>
        </p:spPr>
      </p:pic>
      <p:sp>
        <p:nvSpPr>
          <p:cNvPr id="201" name="Google Shape;201;p13"/>
          <p:cNvSpPr/>
          <p:nvPr/>
        </p:nvSpPr>
        <p:spPr>
          <a:xfrm>
            <a:off x="7543800" y="5933182"/>
            <a:ext cx="9806385" cy="1823443"/>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13"/>
          <p:cNvSpPr/>
          <p:nvPr/>
        </p:nvSpPr>
        <p:spPr>
          <a:xfrm>
            <a:off x="7678935" y="6145807"/>
            <a:ext cx="9500296" cy="1398986"/>
          </a:xfrm>
          <a:prstGeom prst="rect">
            <a:avLst/>
          </a:prstGeom>
          <a:solidFill>
            <a:srgbClr val="5E5E5E"/>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13"/>
          <p:cNvSpPr/>
          <p:nvPr/>
        </p:nvSpPr>
        <p:spPr>
          <a:xfrm>
            <a:off x="8422290" y="6349999"/>
            <a:ext cx="8013586" cy="1016001"/>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FFFFFF"/>
              </a:buClr>
              <a:buSzPts val="6000"/>
              <a:buFont typeface="Helvetica Neue"/>
              <a:buNone/>
            </a:pPr>
            <a:r>
              <a:rPr b="1" i="0" lang="en-US" sz="6000" u="none" cap="none" strike="noStrike">
                <a:solidFill>
                  <a:srgbClr val="FFFFFF"/>
                </a:solidFill>
                <a:latin typeface="Helvetica Neue"/>
                <a:ea typeface="Helvetica Neue"/>
                <a:cs typeface="Helvetica Neue"/>
                <a:sym typeface="Helvetica Neue"/>
              </a:rPr>
              <a:t>IMAGE GALLERY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14"/>
          <p:cNvSpPr/>
          <p:nvPr/>
        </p:nvSpPr>
        <p:spPr>
          <a:xfrm>
            <a:off x="10685688" y="8185077"/>
            <a:ext cx="10232753" cy="1625601"/>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5E5E5E"/>
              </a:buClr>
              <a:buSzPts val="10000"/>
              <a:buFont typeface="Helvetica Neue"/>
              <a:buNone/>
            </a:pPr>
            <a:r>
              <a:rPr b="1" i="0" lang="en-US" sz="10000" u="none" cap="none" strike="noStrike">
                <a:solidFill>
                  <a:srgbClr val="5E5E5E"/>
                </a:solidFill>
                <a:latin typeface="Helvetica Neue"/>
                <a:ea typeface="Helvetica Neue"/>
                <a:cs typeface="Helvetica Neue"/>
                <a:sym typeface="Helvetica Neue"/>
              </a:rPr>
              <a:t>THANK YOU!</a:t>
            </a:r>
            <a:endParaRPr/>
          </a:p>
        </p:txBody>
      </p:sp>
      <p:sp>
        <p:nvSpPr>
          <p:cNvPr id="209" name="Google Shape;209;p14"/>
          <p:cNvSpPr/>
          <p:nvPr/>
        </p:nvSpPr>
        <p:spPr>
          <a:xfrm>
            <a:off x="10904663" y="9900739"/>
            <a:ext cx="5400999" cy="810478"/>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300"/>
              <a:buFont typeface="Roboto"/>
              <a:buNone/>
            </a:pPr>
            <a:r>
              <a:rPr b="0" i="0" lang="en-US" sz="2300" u="none" cap="none" strike="noStrike">
                <a:solidFill>
                  <a:srgbClr val="5E5E5E"/>
                </a:solidFill>
                <a:latin typeface="Roboto"/>
                <a:ea typeface="Roboto"/>
                <a:cs typeface="Roboto"/>
                <a:sym typeface="Roboto"/>
              </a:rPr>
              <a:t>+73526 628818</a:t>
            </a:r>
            <a:endParaRPr/>
          </a:p>
          <a:p>
            <a:pPr indent="0" lvl="0" marL="0" marR="0" rtl="0" algn="l">
              <a:lnSpc>
                <a:spcPct val="100000"/>
              </a:lnSpc>
              <a:spcBef>
                <a:spcPts val="0"/>
              </a:spcBef>
              <a:spcAft>
                <a:spcPts val="0"/>
              </a:spcAft>
              <a:buClr>
                <a:srgbClr val="5E5E5E"/>
              </a:buClr>
              <a:buSzPts val="2300"/>
              <a:buFont typeface="Roboto"/>
              <a:buNone/>
            </a:pPr>
            <a:r>
              <a:rPr b="0" i="0" lang="en-US" sz="2300" u="none" cap="none" strike="noStrike">
                <a:solidFill>
                  <a:srgbClr val="5E5E5E"/>
                </a:solidFill>
                <a:latin typeface="Roboto"/>
                <a:ea typeface="Roboto"/>
                <a:cs typeface="Roboto"/>
                <a:sym typeface="Roboto"/>
              </a:rPr>
              <a:t>computers@prism.com</a:t>
            </a:r>
            <a:endParaRPr b="1" i="0" sz="3000" u="sng" cap="none" strike="noStrike">
              <a:solidFill>
                <a:srgbClr val="000000"/>
              </a:solidFill>
              <a:latin typeface="Helvetica Neue"/>
              <a:ea typeface="Helvetica Neue"/>
              <a:cs typeface="Helvetica Neue"/>
              <a:sym typeface="Helvetica Neue"/>
              <a:hlinkClick r:id="rId3"/>
            </a:endParaRPr>
          </a:p>
        </p:txBody>
      </p:sp>
      <p:pic>
        <p:nvPicPr>
          <p:cNvPr id="210" name="Google Shape;210;p14"/>
          <p:cNvPicPr preferRelativeResize="0"/>
          <p:nvPr/>
        </p:nvPicPr>
        <p:blipFill rotWithShape="1">
          <a:blip r:embed="rId4">
            <a:alphaModFix/>
          </a:blip>
          <a:srcRect b="0" l="0" r="0" t="0"/>
          <a:stretch/>
        </p:blipFill>
        <p:spPr>
          <a:xfrm>
            <a:off x="12125152" y="11137368"/>
            <a:ext cx="369225" cy="369219"/>
          </a:xfrm>
          <a:prstGeom prst="rect">
            <a:avLst/>
          </a:prstGeom>
          <a:noFill/>
          <a:ln>
            <a:noFill/>
          </a:ln>
        </p:spPr>
      </p:pic>
      <p:pic>
        <p:nvPicPr>
          <p:cNvPr id="211" name="Google Shape;211;p14"/>
          <p:cNvPicPr preferRelativeResize="0"/>
          <p:nvPr/>
        </p:nvPicPr>
        <p:blipFill rotWithShape="1">
          <a:blip r:embed="rId5">
            <a:alphaModFix/>
          </a:blip>
          <a:srcRect b="0" l="0" r="0" t="0"/>
          <a:stretch/>
        </p:blipFill>
        <p:spPr>
          <a:xfrm>
            <a:off x="11540950" y="11137368"/>
            <a:ext cx="369226" cy="369219"/>
          </a:xfrm>
          <a:prstGeom prst="rect">
            <a:avLst/>
          </a:prstGeom>
          <a:noFill/>
          <a:ln>
            <a:noFill/>
          </a:ln>
        </p:spPr>
      </p:pic>
      <p:pic>
        <p:nvPicPr>
          <p:cNvPr id="212" name="Google Shape;212;p14"/>
          <p:cNvPicPr preferRelativeResize="0"/>
          <p:nvPr/>
        </p:nvPicPr>
        <p:blipFill rotWithShape="1">
          <a:blip r:embed="rId6">
            <a:alphaModFix/>
          </a:blip>
          <a:srcRect b="0" l="0" r="0" t="0"/>
          <a:stretch/>
        </p:blipFill>
        <p:spPr>
          <a:xfrm>
            <a:off x="10956752" y="11137365"/>
            <a:ext cx="369221" cy="369225"/>
          </a:xfrm>
          <a:prstGeom prst="rect">
            <a:avLst/>
          </a:prstGeom>
          <a:noFill/>
          <a:ln>
            <a:noFill/>
          </a:ln>
        </p:spPr>
      </p:pic>
      <p:sp>
        <p:nvSpPr>
          <p:cNvPr id="213" name="Google Shape;213;p14"/>
          <p:cNvSpPr/>
          <p:nvPr/>
        </p:nvSpPr>
        <p:spPr>
          <a:xfrm>
            <a:off x="2229941" y="-203200"/>
            <a:ext cx="6673156" cy="16387366"/>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2"/>
          <p:cNvSpPr/>
          <p:nvPr/>
        </p:nvSpPr>
        <p:spPr>
          <a:xfrm>
            <a:off x="12839997" y="4509080"/>
            <a:ext cx="6974286" cy="8105677"/>
          </a:xfrm>
          <a:prstGeom prst="rect">
            <a:avLst/>
          </a:prstGeom>
          <a:solidFill>
            <a:srgbClr val="D5D5D5">
              <a:alpha val="7490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2"/>
          <p:cNvSpPr/>
          <p:nvPr/>
        </p:nvSpPr>
        <p:spPr>
          <a:xfrm>
            <a:off x="3400829" y="196815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8000"/>
              <a:buFont typeface="Helvetica Neue"/>
              <a:buNone/>
            </a:pPr>
            <a:r>
              <a:rPr b="1" i="0" lang="en-US" sz="8000" u="none" cap="none" strike="noStrike">
                <a:solidFill>
                  <a:srgbClr val="5E5E5E"/>
                </a:solidFill>
                <a:latin typeface="Helvetica Neue"/>
                <a:ea typeface="Helvetica Neue"/>
                <a:cs typeface="Helvetica Neue"/>
                <a:sym typeface="Helvetica Neue"/>
              </a:rPr>
              <a:t>AGENDA</a:t>
            </a:r>
            <a:endParaRPr/>
          </a:p>
        </p:txBody>
      </p:sp>
      <p:sp>
        <p:nvSpPr>
          <p:cNvPr id="71" name="Google Shape;71;p2"/>
          <p:cNvSpPr/>
          <p:nvPr/>
        </p:nvSpPr>
        <p:spPr>
          <a:xfrm>
            <a:off x="4204848" y="4368333"/>
            <a:ext cx="9867573" cy="96774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2600"/>
              <a:buFont typeface="Helvetica Neue"/>
              <a:buNone/>
            </a:pPr>
            <a:r>
              <a:rPr b="1" i="0" lang="en-US" sz="2600" u="none" cap="none" strike="noStrike">
                <a:solidFill>
                  <a:srgbClr val="5E5E5E"/>
                </a:solidFill>
                <a:latin typeface="Helvetica Neue"/>
                <a:ea typeface="Helvetica Neue"/>
                <a:cs typeface="Helvetica Neue"/>
                <a:sym typeface="Helvetica Neue"/>
              </a:rPr>
              <a:t>ANNUAL RESEARCH </a:t>
            </a:r>
            <a:br>
              <a:rPr b="1" i="0" lang="en-US" sz="2600" u="none" cap="none" strike="noStrike">
                <a:solidFill>
                  <a:srgbClr val="5E5E5E"/>
                </a:solidFill>
                <a:latin typeface="Helvetica Neue"/>
                <a:ea typeface="Helvetica Neue"/>
                <a:cs typeface="Helvetica Neue"/>
                <a:sym typeface="Helvetica Neue"/>
              </a:rPr>
            </a:br>
            <a:r>
              <a:rPr b="1" i="0" lang="en-US" sz="2600" u="none" cap="none" strike="noStrike">
                <a:solidFill>
                  <a:srgbClr val="5E5E5E"/>
                </a:solidFill>
                <a:latin typeface="Helvetica Neue"/>
                <a:ea typeface="Helvetica Neue"/>
                <a:cs typeface="Helvetica Neue"/>
                <a:sym typeface="Helvetica Neue"/>
              </a:rPr>
              <a:t>CONGRESS PRESENTATION</a:t>
            </a:r>
            <a:endParaRPr/>
          </a:p>
        </p:txBody>
      </p:sp>
      <p:sp>
        <p:nvSpPr>
          <p:cNvPr id="72" name="Google Shape;72;p2"/>
          <p:cNvSpPr/>
          <p:nvPr/>
        </p:nvSpPr>
        <p:spPr>
          <a:xfrm>
            <a:off x="4282622" y="6110655"/>
            <a:ext cx="8494313" cy="191262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5E5E5E"/>
              </a:buClr>
              <a:buSzPts val="2600"/>
              <a:buFont typeface="Helvetica Neue"/>
              <a:buNone/>
            </a:pPr>
            <a:r>
              <a:rPr b="1" i="0" lang="en-US" sz="2600" u="none" cap="none" strike="noStrike">
                <a:solidFill>
                  <a:srgbClr val="5E5E5E"/>
                </a:solidFill>
                <a:latin typeface="Helvetica Neue"/>
                <a:ea typeface="Helvetica Neue"/>
                <a:cs typeface="Helvetica Neue"/>
                <a:sym typeface="Helvetica Neue"/>
              </a:rPr>
              <a:t>2020 MARKETING RESEARCH </a:t>
            </a:r>
            <a:br>
              <a:rPr b="1" i="0" lang="en-US" sz="2600" u="none" cap="none" strike="noStrike">
                <a:solidFill>
                  <a:srgbClr val="5E5E5E"/>
                </a:solidFill>
                <a:latin typeface="Helvetica Neue"/>
                <a:ea typeface="Helvetica Neue"/>
                <a:cs typeface="Helvetica Neue"/>
                <a:sym typeface="Helvetica Neue"/>
              </a:rPr>
            </a:br>
            <a:r>
              <a:rPr b="1" i="0" lang="en-US" sz="2600" u="none" cap="none" strike="noStrike">
                <a:solidFill>
                  <a:srgbClr val="5E5E5E"/>
                </a:solidFill>
                <a:latin typeface="Helvetica Neue"/>
                <a:ea typeface="Helvetica Neue"/>
                <a:cs typeface="Helvetica Neue"/>
                <a:sym typeface="Helvetica Neue"/>
              </a:rPr>
              <a:t>PRESENTATION</a:t>
            </a:r>
            <a:endParaRPr/>
          </a:p>
        </p:txBody>
      </p:sp>
      <p:sp>
        <p:nvSpPr>
          <p:cNvPr id="73" name="Google Shape;73;p2"/>
          <p:cNvSpPr/>
          <p:nvPr/>
        </p:nvSpPr>
        <p:spPr>
          <a:xfrm>
            <a:off x="4307575" y="9553690"/>
            <a:ext cx="7416401" cy="96774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2600"/>
              <a:buFont typeface="Helvetica Neue"/>
              <a:buNone/>
            </a:pPr>
            <a:r>
              <a:rPr b="1" i="0" lang="en-US" sz="2600" u="none" cap="none" strike="noStrike">
                <a:solidFill>
                  <a:srgbClr val="5E5E5E"/>
                </a:solidFill>
                <a:latin typeface="Helvetica Neue"/>
                <a:ea typeface="Helvetica Neue"/>
                <a:cs typeface="Helvetica Neue"/>
                <a:sym typeface="Helvetica Neue"/>
              </a:rPr>
              <a:t>ANNUAL </a:t>
            </a:r>
            <a:br>
              <a:rPr b="1" i="0" lang="en-US" sz="2600" u="none" cap="none" strike="noStrike">
                <a:solidFill>
                  <a:srgbClr val="5E5E5E"/>
                </a:solidFill>
                <a:latin typeface="Helvetica Neue"/>
                <a:ea typeface="Helvetica Neue"/>
                <a:cs typeface="Helvetica Neue"/>
                <a:sym typeface="Helvetica Neue"/>
              </a:rPr>
            </a:br>
            <a:r>
              <a:rPr b="1" i="0" lang="en-US" sz="2600" u="none" cap="none" strike="noStrike">
                <a:solidFill>
                  <a:srgbClr val="5E5E5E"/>
                </a:solidFill>
                <a:latin typeface="Helvetica Neue"/>
                <a:ea typeface="Helvetica Neue"/>
                <a:cs typeface="Helvetica Neue"/>
                <a:sym typeface="Helvetica Neue"/>
              </a:rPr>
              <a:t>BOARD MEETING</a:t>
            </a:r>
            <a:endParaRPr/>
          </a:p>
        </p:txBody>
      </p:sp>
      <p:pic>
        <p:nvPicPr>
          <p:cNvPr id="74" name="Google Shape;74;p2"/>
          <p:cNvPicPr preferRelativeResize="0"/>
          <p:nvPr/>
        </p:nvPicPr>
        <p:blipFill rotWithShape="1">
          <a:blip r:embed="rId3">
            <a:alphaModFix/>
          </a:blip>
          <a:srcRect b="0" l="24181" r="26991" t="0"/>
          <a:stretch/>
        </p:blipFill>
        <p:spPr>
          <a:xfrm>
            <a:off x="13844069" y="1821657"/>
            <a:ext cx="6649252" cy="10213715"/>
          </a:xfrm>
          <a:prstGeom prst="rect">
            <a:avLst/>
          </a:prstGeom>
          <a:noFill/>
          <a:ln>
            <a:noFill/>
          </a:ln>
        </p:spPr>
      </p:pic>
      <p:sp>
        <p:nvSpPr>
          <p:cNvPr id="75" name="Google Shape;75;p2"/>
          <p:cNvSpPr/>
          <p:nvPr/>
        </p:nvSpPr>
        <p:spPr>
          <a:xfrm>
            <a:off x="3163448" y="4217203"/>
            <a:ext cx="1941086" cy="1270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7700"/>
              <a:buFont typeface="Helvetica Neue"/>
              <a:buNone/>
            </a:pPr>
            <a:r>
              <a:rPr b="1" i="0" lang="en-US" sz="7700" u="none" cap="none" strike="noStrike">
                <a:solidFill>
                  <a:srgbClr val="D5D5D5"/>
                </a:solidFill>
                <a:latin typeface="Helvetica Neue"/>
                <a:ea typeface="Helvetica Neue"/>
                <a:cs typeface="Helvetica Neue"/>
                <a:sym typeface="Helvetica Neue"/>
              </a:rPr>
              <a:t>01</a:t>
            </a:r>
            <a:endParaRPr/>
          </a:p>
        </p:txBody>
      </p:sp>
      <p:sp>
        <p:nvSpPr>
          <p:cNvPr id="76" name="Google Shape;76;p2"/>
          <p:cNvSpPr/>
          <p:nvPr/>
        </p:nvSpPr>
        <p:spPr>
          <a:xfrm>
            <a:off x="3150748" y="6660565"/>
            <a:ext cx="1941086" cy="1270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7700"/>
              <a:buFont typeface="Helvetica Neue"/>
              <a:buNone/>
            </a:pPr>
            <a:r>
              <a:rPr b="1" i="0" lang="en-US" sz="7700" u="none" cap="none" strike="noStrike">
                <a:solidFill>
                  <a:srgbClr val="D5D5D5"/>
                </a:solidFill>
                <a:latin typeface="Helvetica Neue"/>
                <a:ea typeface="Helvetica Neue"/>
                <a:cs typeface="Helvetica Neue"/>
                <a:sym typeface="Helvetica Neue"/>
              </a:rPr>
              <a:t>02</a:t>
            </a:r>
            <a:endParaRPr/>
          </a:p>
        </p:txBody>
      </p:sp>
      <p:sp>
        <p:nvSpPr>
          <p:cNvPr id="77" name="Google Shape;77;p2"/>
          <p:cNvSpPr/>
          <p:nvPr/>
        </p:nvSpPr>
        <p:spPr>
          <a:xfrm>
            <a:off x="3150748" y="9427960"/>
            <a:ext cx="1228596" cy="1270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D5D5D5"/>
              </a:buClr>
              <a:buSzPts val="7700"/>
              <a:buFont typeface="Helvetica Neue"/>
              <a:buNone/>
            </a:pPr>
            <a:r>
              <a:rPr b="1" i="0" lang="en-US" sz="7700" u="none" cap="none" strike="noStrike">
                <a:solidFill>
                  <a:srgbClr val="D5D5D5"/>
                </a:solidFill>
                <a:latin typeface="Helvetica Neue"/>
                <a:ea typeface="Helvetica Neue"/>
                <a:cs typeface="Helvetica Neue"/>
                <a:sym typeface="Helvetica Neue"/>
              </a:rPr>
              <a:t>03</a:t>
            </a:r>
            <a:endParaRPr/>
          </a:p>
        </p:txBody>
      </p:sp>
      <p:sp>
        <p:nvSpPr>
          <p:cNvPr id="78" name="Google Shape;78;p2"/>
          <p:cNvSpPr/>
          <p:nvPr/>
        </p:nvSpPr>
        <p:spPr>
          <a:xfrm>
            <a:off x="-35810912" y="3383387"/>
            <a:ext cx="37363395" cy="1794947"/>
          </a:xfrm>
          <a:prstGeom prst="rect">
            <a:avLst/>
          </a:prstGeom>
          <a:solidFill>
            <a:srgbClr val="D5D5D5">
              <a:alpha val="2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2929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9" name="Google Shape;79;p2"/>
          <p:cNvSpPr/>
          <p:nvPr/>
        </p:nvSpPr>
        <p:spPr>
          <a:xfrm>
            <a:off x="-35810912" y="6031057"/>
            <a:ext cx="37363395" cy="1794947"/>
          </a:xfrm>
          <a:prstGeom prst="rect">
            <a:avLst/>
          </a:prstGeom>
          <a:solidFill>
            <a:srgbClr val="D5D5D5">
              <a:alpha val="2784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2929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0" name="Google Shape;80;p2"/>
          <p:cNvSpPr/>
          <p:nvPr/>
        </p:nvSpPr>
        <p:spPr>
          <a:xfrm>
            <a:off x="-35810912" y="8835287"/>
            <a:ext cx="37363395" cy="1794947"/>
          </a:xfrm>
          <a:prstGeom prst="rect">
            <a:avLst/>
          </a:prstGeom>
          <a:solidFill>
            <a:srgbClr val="D5D5D5">
              <a:alpha val="2745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2929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3"/>
          <p:cNvSpPr/>
          <p:nvPr/>
        </p:nvSpPr>
        <p:spPr>
          <a:xfrm>
            <a:off x="1894432" y="6219576"/>
            <a:ext cx="14698465" cy="4673601"/>
          </a:xfrm>
          <a:prstGeom prst="rect">
            <a:avLst/>
          </a:prstGeom>
          <a:solidFill>
            <a:srgbClr val="5E5E5E">
              <a:alpha val="70196"/>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3"/>
          <p:cNvSpPr/>
          <p:nvPr/>
        </p:nvSpPr>
        <p:spPr>
          <a:xfrm>
            <a:off x="2286312" y="2042914"/>
            <a:ext cx="5685701" cy="4673601"/>
          </a:xfrm>
          <a:prstGeom prst="rect">
            <a:avLst/>
          </a:prstGeom>
          <a:noFill/>
          <a:ln>
            <a:noFill/>
          </a:ln>
        </p:spPr>
        <p:txBody>
          <a:bodyPr anchorCtr="0" anchor="t" bIns="50800" lIns="50800" spcFirstLastPara="1" rIns="50800" wrap="square" tIns="50800">
            <a:spAutoFit/>
          </a:bodyPr>
          <a:lstStyle/>
          <a:p>
            <a:pPr indent="0" lvl="0" marL="0" marR="0" rtl="0" algn="l">
              <a:lnSpc>
                <a:spcPct val="120000"/>
              </a:lnSpc>
              <a:spcBef>
                <a:spcPts val="0"/>
              </a:spcBef>
              <a:spcAft>
                <a:spcPts val="0"/>
              </a:spcAft>
              <a:buClr>
                <a:srgbClr val="D5D5D5"/>
              </a:buClr>
              <a:buSzPts val="30000"/>
              <a:buFont typeface="Helvetica Neue"/>
              <a:buNone/>
            </a:pPr>
            <a:r>
              <a:rPr b="1" i="0" lang="en-US" sz="30000" u="none" cap="none" strike="noStrike">
                <a:solidFill>
                  <a:srgbClr val="D5D5D5"/>
                </a:solidFill>
                <a:latin typeface="Helvetica Neue"/>
                <a:ea typeface="Helvetica Neue"/>
                <a:cs typeface="Helvetica Neue"/>
                <a:sym typeface="Helvetica Neue"/>
              </a:rPr>
              <a:t>01</a:t>
            </a:r>
            <a:endParaRPr/>
          </a:p>
        </p:txBody>
      </p:sp>
      <p:sp>
        <p:nvSpPr>
          <p:cNvPr id="87" name="Google Shape;87;p3"/>
          <p:cNvSpPr/>
          <p:nvPr/>
        </p:nvSpPr>
        <p:spPr>
          <a:xfrm>
            <a:off x="2442016" y="7252087"/>
            <a:ext cx="13527098" cy="2532380"/>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FFFFFF"/>
              </a:buClr>
              <a:buSzPts val="2500"/>
              <a:buFont typeface="Roboto"/>
              <a:buNone/>
            </a:pPr>
            <a:r>
              <a:rPr b="0" i="0" lang="en-US" sz="2500" u="none" cap="none" strike="noStrike">
                <a:solidFill>
                  <a:srgbClr val="FFFFFF"/>
                </a:solidFill>
                <a:latin typeface="Roboto"/>
                <a:ea typeface="Roboto"/>
                <a:cs typeface="Roboto"/>
                <a:sym typeface="Roboto"/>
              </a:rPr>
              <a:t>This annual research congress will be held at Grand Town Convention Hall on March 15, 2023 from 9am to 6pm. This annual research congress is aimed to present the 3 year thesis of the selected students and inventors of Prism Computers. Tickets start at $24.99 and entitles all attendees to free food , beverages, as well as exclusive promos. Profits will be used for the project improvement of the presented thesis in the research congress.</a:t>
            </a:r>
            <a:endParaRPr/>
          </a:p>
        </p:txBody>
      </p:sp>
      <p:sp>
        <p:nvSpPr>
          <p:cNvPr id="88" name="Google Shape;88;p3"/>
          <p:cNvSpPr/>
          <p:nvPr/>
        </p:nvSpPr>
        <p:spPr>
          <a:xfrm>
            <a:off x="5980552" y="4994163"/>
            <a:ext cx="4242300" cy="838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400"/>
              <a:buFont typeface="Helvetica Neue"/>
              <a:buNone/>
            </a:pPr>
            <a:r>
              <a:rPr b="1" i="0" lang="en-US" sz="2400" u="none" cap="none" strike="noStrike">
                <a:solidFill>
                  <a:srgbClr val="5E5E5E"/>
                </a:solidFill>
                <a:latin typeface="Helvetica Neue"/>
                <a:ea typeface="Helvetica Neue"/>
                <a:cs typeface="Helvetica Neue"/>
                <a:sym typeface="Helvetica Neue"/>
              </a:rPr>
              <a:t>ANNUAL RESEARCH </a:t>
            </a:r>
            <a:br>
              <a:rPr b="1" i="0" lang="en-US" sz="2400" u="none" cap="none" strike="noStrike">
                <a:solidFill>
                  <a:srgbClr val="5E5E5E"/>
                </a:solidFill>
                <a:latin typeface="Helvetica Neue"/>
                <a:ea typeface="Helvetica Neue"/>
                <a:cs typeface="Helvetica Neue"/>
                <a:sym typeface="Helvetica Neue"/>
              </a:rPr>
            </a:br>
            <a:r>
              <a:rPr b="1" i="0" lang="en-US" sz="2400" u="none" cap="none" strike="noStrike">
                <a:solidFill>
                  <a:srgbClr val="5E5E5E"/>
                </a:solidFill>
                <a:latin typeface="Helvetica Neue"/>
                <a:ea typeface="Helvetica Neue"/>
                <a:cs typeface="Helvetica Neue"/>
                <a:sym typeface="Helvetica Neue"/>
              </a:rPr>
              <a:t>CONGRESS PRESENTATION</a:t>
            </a:r>
            <a:endParaRPr/>
          </a:p>
        </p:txBody>
      </p:sp>
      <p:cxnSp>
        <p:nvCxnSpPr>
          <p:cNvPr id="89" name="Google Shape;89;p3"/>
          <p:cNvCxnSpPr/>
          <p:nvPr/>
        </p:nvCxnSpPr>
        <p:spPr>
          <a:xfrm>
            <a:off x="2518216" y="6844903"/>
            <a:ext cx="13527097" cy="1"/>
          </a:xfrm>
          <a:prstGeom prst="straightConnector1">
            <a:avLst/>
          </a:prstGeom>
          <a:noFill/>
          <a:ln cap="flat" cmpd="sng" w="25400">
            <a:solidFill>
              <a:srgbClr val="FFFFFF"/>
            </a:solidFill>
            <a:prstDash val="solid"/>
            <a:miter lim="400000"/>
            <a:headEnd len="sm" w="sm" type="none"/>
            <a:tailEnd len="sm" w="sm" type="none"/>
          </a:ln>
        </p:spPr>
      </p:cxnSp>
      <p:pic>
        <p:nvPicPr>
          <p:cNvPr id="90" name="Google Shape;90;p3"/>
          <p:cNvPicPr preferRelativeResize="0"/>
          <p:nvPr/>
        </p:nvPicPr>
        <p:blipFill rotWithShape="1">
          <a:blip r:embed="rId3">
            <a:alphaModFix/>
          </a:blip>
          <a:srcRect b="0" l="30738" r="37676" t="0"/>
          <a:stretch/>
        </p:blipFill>
        <p:spPr>
          <a:xfrm>
            <a:off x="17805400" y="-2600977"/>
            <a:ext cx="8450245" cy="178345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4"/>
          <p:cNvSpPr/>
          <p:nvPr/>
        </p:nvSpPr>
        <p:spPr>
          <a:xfrm>
            <a:off x="1894432" y="6219576"/>
            <a:ext cx="14698465" cy="4673601"/>
          </a:xfrm>
          <a:prstGeom prst="rect">
            <a:avLst/>
          </a:prstGeom>
          <a:solidFill>
            <a:srgbClr val="5E5E5E">
              <a:alpha val="70196"/>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6" name="Google Shape;96;p4"/>
          <p:cNvSpPr/>
          <p:nvPr/>
        </p:nvSpPr>
        <p:spPr>
          <a:xfrm>
            <a:off x="2286312" y="2042914"/>
            <a:ext cx="5685701" cy="4673601"/>
          </a:xfrm>
          <a:prstGeom prst="rect">
            <a:avLst/>
          </a:prstGeom>
          <a:noFill/>
          <a:ln>
            <a:noFill/>
          </a:ln>
        </p:spPr>
        <p:txBody>
          <a:bodyPr anchorCtr="0" anchor="t" bIns="50800" lIns="50800" spcFirstLastPara="1" rIns="50800" wrap="square" tIns="50800">
            <a:spAutoFit/>
          </a:bodyPr>
          <a:lstStyle/>
          <a:p>
            <a:pPr indent="0" lvl="0" marL="0" marR="0" rtl="0" algn="l">
              <a:lnSpc>
                <a:spcPct val="120000"/>
              </a:lnSpc>
              <a:spcBef>
                <a:spcPts val="0"/>
              </a:spcBef>
              <a:spcAft>
                <a:spcPts val="0"/>
              </a:spcAft>
              <a:buClr>
                <a:srgbClr val="D5D5D5"/>
              </a:buClr>
              <a:buSzPts val="30000"/>
              <a:buFont typeface="Helvetica Neue"/>
              <a:buNone/>
            </a:pPr>
            <a:r>
              <a:rPr b="1" i="0" lang="en-US" sz="30000" u="none" cap="none" strike="noStrike">
                <a:solidFill>
                  <a:srgbClr val="D5D5D5"/>
                </a:solidFill>
                <a:latin typeface="Helvetica Neue"/>
                <a:ea typeface="Helvetica Neue"/>
                <a:cs typeface="Helvetica Neue"/>
                <a:sym typeface="Helvetica Neue"/>
              </a:rPr>
              <a:t>02</a:t>
            </a:r>
            <a:endParaRPr/>
          </a:p>
        </p:txBody>
      </p:sp>
      <p:sp>
        <p:nvSpPr>
          <p:cNvPr id="97" name="Google Shape;97;p4"/>
          <p:cNvSpPr/>
          <p:nvPr/>
        </p:nvSpPr>
        <p:spPr>
          <a:xfrm>
            <a:off x="2480116" y="7032377"/>
            <a:ext cx="13527098" cy="304800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FFFFFF"/>
              </a:buClr>
              <a:buSzPts val="2500"/>
              <a:buFont typeface="Roboto"/>
              <a:buNone/>
            </a:pPr>
            <a:r>
              <a:rPr b="0" i="0" lang="en-US" sz="2500" u="none" cap="none" strike="noStrike">
                <a:solidFill>
                  <a:srgbClr val="FFFFFF"/>
                </a:solidFill>
                <a:latin typeface="Roboto"/>
                <a:ea typeface="Roboto"/>
                <a:cs typeface="Roboto"/>
                <a:sym typeface="Roboto"/>
              </a:rPr>
              <a:t>This will be held at Prism Computers Conference Room on May 20, 2022 from 12pm to 6pm. During this meeting, there will be a discussion and presentation regarding the conclusion of the 2020 marketing strategy for Z Generation Computers sold in the market by Prism Computers. Its aim is to revise and promote an improved marketing campaign for the next batch of computers that aims to generate up to $250, 000 sales within the first two weeks. 65% of profits will be used for the project improvement of iX Core computers.</a:t>
            </a:r>
            <a:endParaRPr/>
          </a:p>
        </p:txBody>
      </p:sp>
      <p:sp>
        <p:nvSpPr>
          <p:cNvPr id="98" name="Google Shape;98;p4"/>
          <p:cNvSpPr/>
          <p:nvPr/>
        </p:nvSpPr>
        <p:spPr>
          <a:xfrm>
            <a:off x="6691752" y="4956063"/>
            <a:ext cx="4294500" cy="838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400"/>
              <a:buFont typeface="Helvetica Neue"/>
              <a:buNone/>
            </a:pPr>
            <a:r>
              <a:rPr b="1" i="0" lang="en-US" sz="2400" u="none" cap="none" strike="noStrike">
                <a:solidFill>
                  <a:srgbClr val="5E5E5E"/>
                </a:solidFill>
                <a:latin typeface="Helvetica Neue"/>
                <a:ea typeface="Helvetica Neue"/>
                <a:cs typeface="Helvetica Neue"/>
                <a:sym typeface="Helvetica Neue"/>
              </a:rPr>
              <a:t>2020 MARKETING RESEARCH PRESENTATION</a:t>
            </a:r>
            <a:endParaRPr/>
          </a:p>
        </p:txBody>
      </p:sp>
      <p:cxnSp>
        <p:nvCxnSpPr>
          <p:cNvPr id="99" name="Google Shape;99;p4"/>
          <p:cNvCxnSpPr/>
          <p:nvPr/>
        </p:nvCxnSpPr>
        <p:spPr>
          <a:xfrm>
            <a:off x="2518216" y="6844903"/>
            <a:ext cx="13527095" cy="1"/>
          </a:xfrm>
          <a:prstGeom prst="straightConnector1">
            <a:avLst/>
          </a:prstGeom>
          <a:noFill/>
          <a:ln cap="flat" cmpd="sng" w="25400">
            <a:solidFill>
              <a:srgbClr val="FFFFFF"/>
            </a:solidFill>
            <a:prstDash val="solid"/>
            <a:miter lim="400000"/>
            <a:headEnd len="sm" w="sm" type="none"/>
            <a:tailEnd len="sm" w="sm" type="none"/>
          </a:ln>
        </p:spPr>
      </p:cxnSp>
      <p:pic>
        <p:nvPicPr>
          <p:cNvPr id="100" name="Google Shape;100;p4"/>
          <p:cNvPicPr preferRelativeResize="0"/>
          <p:nvPr/>
        </p:nvPicPr>
        <p:blipFill rotWithShape="1">
          <a:blip r:embed="rId3">
            <a:alphaModFix/>
          </a:blip>
          <a:srcRect b="4307" l="0" r="0" t="12886"/>
          <a:stretch/>
        </p:blipFill>
        <p:spPr>
          <a:xfrm>
            <a:off x="16689084" y="2088148"/>
            <a:ext cx="6992809" cy="3860612"/>
          </a:xfrm>
          <a:prstGeom prst="rect">
            <a:avLst/>
          </a:prstGeom>
          <a:noFill/>
          <a:ln>
            <a:noFill/>
          </a:ln>
        </p:spPr>
      </p:pic>
      <p:pic>
        <p:nvPicPr>
          <p:cNvPr id="101" name="Google Shape;101;p4"/>
          <p:cNvPicPr preferRelativeResize="0"/>
          <p:nvPr/>
        </p:nvPicPr>
        <p:blipFill rotWithShape="1">
          <a:blip r:embed="rId4">
            <a:alphaModFix/>
          </a:blip>
          <a:srcRect b="0" l="0" r="0" t="0"/>
          <a:stretch/>
        </p:blipFill>
        <p:spPr>
          <a:xfrm>
            <a:off x="17800273" y="6549596"/>
            <a:ext cx="4770675" cy="6360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5"/>
          <p:cNvSpPr/>
          <p:nvPr/>
        </p:nvSpPr>
        <p:spPr>
          <a:xfrm>
            <a:off x="1894432" y="6219576"/>
            <a:ext cx="14698465" cy="4673601"/>
          </a:xfrm>
          <a:prstGeom prst="rect">
            <a:avLst/>
          </a:prstGeom>
          <a:solidFill>
            <a:srgbClr val="5E5E5E">
              <a:alpha val="70196"/>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5"/>
          <p:cNvSpPr/>
          <p:nvPr/>
        </p:nvSpPr>
        <p:spPr>
          <a:xfrm>
            <a:off x="2286312" y="2042914"/>
            <a:ext cx="5685701" cy="4673601"/>
          </a:xfrm>
          <a:prstGeom prst="rect">
            <a:avLst/>
          </a:prstGeom>
          <a:noFill/>
          <a:ln>
            <a:noFill/>
          </a:ln>
        </p:spPr>
        <p:txBody>
          <a:bodyPr anchorCtr="0" anchor="t" bIns="50800" lIns="50800" spcFirstLastPara="1" rIns="50800" wrap="square" tIns="50800">
            <a:spAutoFit/>
          </a:bodyPr>
          <a:lstStyle/>
          <a:p>
            <a:pPr indent="0" lvl="0" marL="0" marR="0" rtl="0" algn="l">
              <a:lnSpc>
                <a:spcPct val="120000"/>
              </a:lnSpc>
              <a:spcBef>
                <a:spcPts val="0"/>
              </a:spcBef>
              <a:spcAft>
                <a:spcPts val="0"/>
              </a:spcAft>
              <a:buClr>
                <a:srgbClr val="D5D5D5"/>
              </a:buClr>
              <a:buSzPts val="30000"/>
              <a:buFont typeface="Helvetica Neue"/>
              <a:buNone/>
            </a:pPr>
            <a:r>
              <a:rPr b="1" i="0" lang="en-US" sz="30000" u="none" cap="none" strike="noStrike">
                <a:solidFill>
                  <a:srgbClr val="D5D5D5"/>
                </a:solidFill>
                <a:latin typeface="Helvetica Neue"/>
                <a:ea typeface="Helvetica Neue"/>
                <a:cs typeface="Helvetica Neue"/>
                <a:sym typeface="Helvetica Neue"/>
              </a:rPr>
              <a:t>03</a:t>
            </a:r>
            <a:endParaRPr/>
          </a:p>
        </p:txBody>
      </p:sp>
      <p:sp>
        <p:nvSpPr>
          <p:cNvPr id="108" name="Google Shape;108;p5"/>
          <p:cNvSpPr/>
          <p:nvPr/>
        </p:nvSpPr>
        <p:spPr>
          <a:xfrm>
            <a:off x="2480116" y="7547996"/>
            <a:ext cx="13527098" cy="201676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FFFFFF"/>
              </a:buClr>
              <a:buSzPts val="2500"/>
              <a:buFont typeface="Roboto"/>
              <a:buNone/>
            </a:pPr>
            <a:r>
              <a:rPr b="0" i="0" lang="en-US" sz="2500" u="none" cap="none" strike="noStrike">
                <a:solidFill>
                  <a:srgbClr val="FFFFFF"/>
                </a:solidFill>
                <a:latin typeface="Roboto"/>
                <a:ea typeface="Roboto"/>
                <a:cs typeface="Roboto"/>
                <a:sym typeface="Roboto"/>
              </a:rPr>
              <a:t>This will be held at Prism Computers CEO Conference Room on January 05, 2021 from 12pm to 6pm. Attendees of this meeting will discuss the status of the computer sales from 2018 to 2020 and will help to develop better marketing campaign strategies for the upcoming product launch of computers. This strategy aims to generate up to $500, 000 sales within the first 6 months. </a:t>
            </a:r>
            <a:endParaRPr/>
          </a:p>
        </p:txBody>
      </p:sp>
      <p:sp>
        <p:nvSpPr>
          <p:cNvPr id="109" name="Google Shape;109;p5"/>
          <p:cNvSpPr/>
          <p:nvPr/>
        </p:nvSpPr>
        <p:spPr>
          <a:xfrm>
            <a:off x="6615552" y="4956063"/>
            <a:ext cx="5558400" cy="838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400"/>
              <a:buFont typeface="Helvetica Neue"/>
              <a:buNone/>
            </a:pPr>
            <a:r>
              <a:rPr b="1" i="0" lang="en-US" sz="2400" u="none" cap="none" strike="noStrike">
                <a:solidFill>
                  <a:srgbClr val="5E5E5E"/>
                </a:solidFill>
                <a:latin typeface="Helvetica Neue"/>
                <a:ea typeface="Helvetica Neue"/>
                <a:cs typeface="Helvetica Neue"/>
                <a:sym typeface="Helvetica Neue"/>
              </a:rPr>
              <a:t>COMPUTER SALES</a:t>
            </a:r>
            <a:endParaRPr/>
          </a:p>
          <a:p>
            <a:pPr indent="0" lvl="0" marL="0" marR="0" rtl="0" algn="l">
              <a:lnSpc>
                <a:spcPct val="100000"/>
              </a:lnSpc>
              <a:spcBef>
                <a:spcPts val="0"/>
              </a:spcBef>
              <a:spcAft>
                <a:spcPts val="0"/>
              </a:spcAft>
              <a:buClr>
                <a:srgbClr val="5E5E5E"/>
              </a:buClr>
              <a:buSzPts val="2400"/>
              <a:buFont typeface="Helvetica Neue"/>
              <a:buNone/>
            </a:pPr>
            <a:r>
              <a:rPr b="1" i="0" lang="en-US" sz="2400" u="none" cap="none" strike="noStrike">
                <a:solidFill>
                  <a:srgbClr val="5E5E5E"/>
                </a:solidFill>
                <a:latin typeface="Helvetica Neue"/>
                <a:ea typeface="Helvetica Neue"/>
                <a:cs typeface="Helvetica Neue"/>
                <a:sym typeface="Helvetica Neue"/>
              </a:rPr>
              <a:t>GENERAL MEETING PRESENTATION</a:t>
            </a:r>
            <a:endParaRPr/>
          </a:p>
        </p:txBody>
      </p:sp>
      <p:cxnSp>
        <p:nvCxnSpPr>
          <p:cNvPr id="110" name="Google Shape;110;p5"/>
          <p:cNvCxnSpPr/>
          <p:nvPr/>
        </p:nvCxnSpPr>
        <p:spPr>
          <a:xfrm>
            <a:off x="2518216" y="6844903"/>
            <a:ext cx="13527095" cy="1"/>
          </a:xfrm>
          <a:prstGeom prst="straightConnector1">
            <a:avLst/>
          </a:prstGeom>
          <a:noFill/>
          <a:ln cap="flat" cmpd="sng" w="25400">
            <a:solidFill>
              <a:srgbClr val="FFFFFF"/>
            </a:solidFill>
            <a:prstDash val="solid"/>
            <a:miter lim="400000"/>
            <a:headEnd len="sm" w="sm" type="none"/>
            <a:tailEnd len="sm" w="sm" type="none"/>
          </a:ln>
        </p:spPr>
      </p:cxnSp>
      <p:pic>
        <p:nvPicPr>
          <p:cNvPr id="111" name="Google Shape;111;p5"/>
          <p:cNvPicPr preferRelativeResize="0"/>
          <p:nvPr/>
        </p:nvPicPr>
        <p:blipFill rotWithShape="1">
          <a:blip r:embed="rId3">
            <a:alphaModFix/>
          </a:blip>
          <a:srcRect b="6" l="26630" r="17235" t="6"/>
          <a:stretch/>
        </p:blipFill>
        <p:spPr>
          <a:xfrm>
            <a:off x="16814798" y="3334047"/>
            <a:ext cx="5913141" cy="70217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6"/>
          <p:cNvSpPr/>
          <p:nvPr/>
        </p:nvSpPr>
        <p:spPr>
          <a:xfrm>
            <a:off x="2019299" y="3100933"/>
            <a:ext cx="7887892" cy="7789299"/>
          </a:xfrm>
          <a:custGeom>
            <a:rect b="b" l="l" r="r" t="t"/>
            <a:pathLst>
              <a:path extrusionOk="0" h="21600" w="21600">
                <a:moveTo>
                  <a:pt x="0" y="10800"/>
                </a:moveTo>
                <a:lnTo>
                  <a:pt x="10800" y="21600"/>
                </a:lnTo>
                <a:lnTo>
                  <a:pt x="21600" y="10800"/>
                </a:lnTo>
                <a:lnTo>
                  <a:pt x="10800" y="0"/>
                </a:lnTo>
                <a:close/>
              </a:path>
            </a:pathLst>
          </a:cu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7" name="Google Shape;117;p6"/>
          <p:cNvSpPr/>
          <p:nvPr/>
        </p:nvSpPr>
        <p:spPr>
          <a:xfrm>
            <a:off x="10455805" y="8791251"/>
            <a:ext cx="11446403" cy="202184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5E5E5E"/>
              </a:buClr>
              <a:buSzPts val="2300"/>
              <a:buFont typeface="Helvetica Neue"/>
              <a:buNone/>
            </a:pPr>
            <a:r>
              <a:rPr b="0" i="0" lang="en-US" sz="2300" u="none" cap="none" strike="noStrike">
                <a:solidFill>
                  <a:srgbClr val="5E5E5E"/>
                </a:solidFill>
                <a:latin typeface="Helvetica Neue"/>
                <a:ea typeface="Helvetica Neue"/>
                <a:cs typeface="Helvetica Neue"/>
                <a:sym typeface="Helvetica Neue"/>
              </a:rPr>
              <a:t>Prism Computers is a computer company established since 2003 and is currently considered as one of the fastest growing companies in the country. With over 1 million products sold in the market, Prism Computers aims to produce reliable, quality computer products made available to all through highly competitive prices.</a:t>
            </a:r>
            <a:endParaRPr/>
          </a:p>
        </p:txBody>
      </p:sp>
      <p:sp>
        <p:nvSpPr>
          <p:cNvPr id="118" name="Google Shape;118;p6"/>
          <p:cNvSpPr/>
          <p:nvPr/>
        </p:nvSpPr>
        <p:spPr>
          <a:xfrm>
            <a:off x="10404377" y="5149166"/>
            <a:ext cx="10286005" cy="346456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5E5E5E"/>
              </a:buClr>
              <a:buSzPts val="5400"/>
              <a:buFont typeface="Helvetica Neue"/>
              <a:buNone/>
            </a:pPr>
            <a:r>
              <a:rPr b="1" i="0" lang="en-US" sz="5400" u="none" cap="none" strike="noStrike">
                <a:solidFill>
                  <a:srgbClr val="5E5E5E"/>
                </a:solidFill>
                <a:latin typeface="Helvetica Neue"/>
                <a:ea typeface="Helvetica Neue"/>
                <a:cs typeface="Helvetica Neue"/>
                <a:sym typeface="Helvetica Neue"/>
              </a:rPr>
              <a:t>Dr. Wally Doyle</a:t>
            </a:r>
            <a:br>
              <a:rPr b="1" i="0" lang="en-US" sz="6000" u="none" cap="none" strike="noStrike">
                <a:solidFill>
                  <a:srgbClr val="5E5E5E"/>
                </a:solidFill>
                <a:latin typeface="Helvetica Neue"/>
                <a:ea typeface="Helvetica Neue"/>
                <a:cs typeface="Helvetica Neue"/>
                <a:sym typeface="Helvetica Neue"/>
              </a:rPr>
            </a:br>
            <a:r>
              <a:rPr b="1" i="0" lang="en-US" sz="3300" u="none" cap="none" strike="noStrike">
                <a:solidFill>
                  <a:srgbClr val="5E5E5E"/>
                </a:solidFill>
                <a:latin typeface="Helvetica Neue"/>
                <a:ea typeface="Helvetica Neue"/>
                <a:cs typeface="Helvetica Neue"/>
                <a:sym typeface="Helvetica Neue"/>
              </a:rPr>
              <a:t>Chairman &amp; CEO</a:t>
            </a:r>
            <a:endParaRPr/>
          </a:p>
        </p:txBody>
      </p:sp>
      <p:pic>
        <p:nvPicPr>
          <p:cNvPr id="119" name="Google Shape;119;p6"/>
          <p:cNvPicPr preferRelativeResize="0"/>
          <p:nvPr/>
        </p:nvPicPr>
        <p:blipFill rotWithShape="1">
          <a:blip r:embed="rId3">
            <a:alphaModFix/>
          </a:blip>
          <a:srcRect b="42572" l="33326" r="29055" t="1813"/>
          <a:stretch/>
        </p:blipFill>
        <p:spPr>
          <a:xfrm>
            <a:off x="2082799" y="2724314"/>
            <a:ext cx="7735492" cy="7627939"/>
          </a:xfrm>
          <a:custGeom>
            <a:rect b="b" l="l" r="r" t="t"/>
            <a:pathLst>
              <a:path extrusionOk="0" h="21600" w="21600">
                <a:moveTo>
                  <a:pt x="10801" y="0"/>
                </a:moveTo>
                <a:lnTo>
                  <a:pt x="0" y="10800"/>
                </a:lnTo>
                <a:lnTo>
                  <a:pt x="10801" y="21600"/>
                </a:lnTo>
                <a:lnTo>
                  <a:pt x="21600" y="10800"/>
                </a:lnTo>
                <a:lnTo>
                  <a:pt x="10801" y="0"/>
                </a:lnTo>
                <a:close/>
              </a:path>
            </a:pathLst>
          </a:custGeom>
          <a:noFill/>
          <a:ln>
            <a:noFill/>
          </a:ln>
        </p:spPr>
      </p:pic>
      <p:sp>
        <p:nvSpPr>
          <p:cNvPr id="120" name="Google Shape;120;p6"/>
          <p:cNvSpPr/>
          <p:nvPr/>
        </p:nvSpPr>
        <p:spPr>
          <a:xfrm>
            <a:off x="8216899" y="5425033"/>
            <a:ext cx="1402583" cy="1385052"/>
          </a:xfrm>
          <a:custGeom>
            <a:rect b="b" l="l" r="r" t="t"/>
            <a:pathLst>
              <a:path extrusionOk="0" h="21600" w="21600">
                <a:moveTo>
                  <a:pt x="0" y="10800"/>
                </a:moveTo>
                <a:lnTo>
                  <a:pt x="10800" y="21600"/>
                </a:lnTo>
                <a:lnTo>
                  <a:pt x="21600" y="10800"/>
                </a:lnTo>
                <a:lnTo>
                  <a:pt x="10800" y="0"/>
                </a:lnTo>
                <a:close/>
              </a:path>
            </a:pathLst>
          </a:cu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1" name="Google Shape;121;p6"/>
          <p:cNvSpPr/>
          <p:nvPr/>
        </p:nvSpPr>
        <p:spPr>
          <a:xfrm>
            <a:off x="10541000" y="8456082"/>
            <a:ext cx="4555629" cy="135534"/>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7"/>
          <p:cNvSpPr/>
          <p:nvPr/>
        </p:nvSpPr>
        <p:spPr>
          <a:xfrm>
            <a:off x="2384829" y="19539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8000"/>
              <a:buFont typeface="Helvetica Neue"/>
              <a:buNone/>
            </a:pPr>
            <a:r>
              <a:rPr b="1" i="0" lang="en-US" sz="8000" u="none" cap="none" strike="noStrike">
                <a:solidFill>
                  <a:srgbClr val="5E5E5E"/>
                </a:solidFill>
                <a:latin typeface="Helvetica Neue"/>
                <a:ea typeface="Helvetica Neue"/>
                <a:cs typeface="Helvetica Neue"/>
                <a:sym typeface="Helvetica Neue"/>
              </a:rPr>
              <a:t>HISTORY</a:t>
            </a:r>
            <a:endParaRPr/>
          </a:p>
        </p:txBody>
      </p:sp>
      <p:sp>
        <p:nvSpPr>
          <p:cNvPr id="127" name="Google Shape;127;p7"/>
          <p:cNvSpPr/>
          <p:nvPr/>
        </p:nvSpPr>
        <p:spPr>
          <a:xfrm>
            <a:off x="2409626" y="4775604"/>
            <a:ext cx="19414630" cy="1794511"/>
          </a:xfrm>
          <a:prstGeom prst="rect">
            <a:avLst/>
          </a:prstGeom>
          <a:noFill/>
          <a:ln>
            <a:noFill/>
          </a:ln>
        </p:spPr>
        <p:txBody>
          <a:bodyPr anchorCtr="0" anchor="t" bIns="50800" lIns="50800" spcFirstLastPara="1" rIns="50800" wrap="square" tIns="50800">
            <a:spAutoFit/>
          </a:bodyPr>
          <a:lstStyle/>
          <a:p>
            <a:pPr indent="0" lvl="0" marL="0" marR="0" rtl="0" algn="just">
              <a:lnSpc>
                <a:spcPct val="100000"/>
              </a:lnSpc>
              <a:spcBef>
                <a:spcPts val="0"/>
              </a:spcBef>
              <a:spcAft>
                <a:spcPts val="0"/>
              </a:spcAft>
              <a:buClr>
                <a:srgbClr val="5E5E5E"/>
              </a:buClr>
              <a:buSzPts val="2600"/>
              <a:buFont typeface="Helvetica Neue"/>
              <a:buNone/>
            </a:pPr>
            <a:r>
              <a:rPr b="0" i="0" lang="en-US" sz="2600" u="none" cap="none" strike="noStrike">
                <a:solidFill>
                  <a:srgbClr val="5E5E5E"/>
                </a:solidFill>
                <a:latin typeface="Helvetica Neue"/>
                <a:ea typeface="Helvetica Neue"/>
                <a:cs typeface="Helvetica Neue"/>
                <a:sym typeface="Helvetica Neue"/>
              </a:rPr>
              <a:t>Founded and established by Dr. Wally Doyle in 2003, Prism Computers is a fully operating company that provides trusted, high performance computers and computer related products. Wally Doyle started this business with just $500 capital and a whole lot of determination. A variety of challenges made the Prism Computers the successful and well renowned company it is today. As of this year, the company has managed to sell over 1 million products in the market and has been recognized as one of the fastest growing companies in the market.</a:t>
            </a:r>
            <a:endParaRPr/>
          </a:p>
        </p:txBody>
      </p:sp>
      <p:pic>
        <p:nvPicPr>
          <p:cNvPr id="128" name="Google Shape;128;p7"/>
          <p:cNvPicPr preferRelativeResize="0"/>
          <p:nvPr/>
        </p:nvPicPr>
        <p:blipFill>
          <a:blip r:embed="rId3">
            <a:alphaModFix/>
          </a:blip>
          <a:stretch>
            <a:fillRect/>
          </a:stretch>
        </p:blipFill>
        <p:spPr>
          <a:xfrm>
            <a:off x="-3775" y="8267700"/>
            <a:ext cx="24544427" cy="5448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8"/>
          <p:cNvSpPr/>
          <p:nvPr/>
        </p:nvSpPr>
        <p:spPr>
          <a:xfrm>
            <a:off x="11379199" y="-1126133"/>
            <a:ext cx="10095212" cy="15942073"/>
          </a:xfrm>
          <a:prstGeom prst="rect">
            <a:avLst/>
          </a:prstGeom>
          <a:solidFill>
            <a:srgbClr val="92929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4" name="Google Shape;134;p8"/>
          <p:cNvSpPr/>
          <p:nvPr/>
        </p:nvSpPr>
        <p:spPr>
          <a:xfrm>
            <a:off x="3703379" y="4320553"/>
            <a:ext cx="6768060" cy="6750795"/>
          </a:xfrm>
          <a:prstGeom prst="ellipse">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5" name="Google Shape;135;p8"/>
          <p:cNvSpPr/>
          <p:nvPr/>
        </p:nvSpPr>
        <p:spPr>
          <a:xfrm>
            <a:off x="12255484" y="6712970"/>
            <a:ext cx="8164148" cy="1940561"/>
          </a:xfrm>
          <a:prstGeom prst="rect">
            <a:avLst/>
          </a:prstGeom>
          <a:noFill/>
          <a:ln>
            <a:noFill/>
          </a:ln>
        </p:spPr>
        <p:txBody>
          <a:bodyPr anchorCtr="0" anchor="ctr" bIns="50800" lIns="50800" spcFirstLastPara="1" rIns="50800" wrap="square" tIns="50800">
            <a:spAutoFit/>
          </a:bodyPr>
          <a:lstStyle/>
          <a:p>
            <a:pPr indent="0" lvl="0" marL="0" marR="0" rtl="0" algn="l">
              <a:lnSpc>
                <a:spcPct val="110000"/>
              </a:lnSpc>
              <a:spcBef>
                <a:spcPts val="0"/>
              </a:spcBef>
              <a:spcAft>
                <a:spcPts val="0"/>
              </a:spcAft>
              <a:buClr>
                <a:srgbClr val="FFFFFF"/>
              </a:buClr>
              <a:buSzPts val="2300"/>
              <a:buFont typeface="Helvetica Neue"/>
              <a:buNone/>
            </a:pPr>
            <a:r>
              <a:rPr b="0" i="0" lang="en-US" sz="2300" u="none" cap="none" strike="noStrike">
                <a:solidFill>
                  <a:srgbClr val="FFFFFF"/>
                </a:solidFill>
                <a:latin typeface="Helvetica Neue"/>
                <a:ea typeface="Helvetica Neue"/>
                <a:cs typeface="Helvetica Neue"/>
                <a:sym typeface="Helvetica Neue"/>
              </a:rPr>
              <a:t>“Prism Computers will never stop aiming to produce some of the best computers in the market.”</a:t>
            </a:r>
            <a:endParaRPr/>
          </a:p>
          <a:p>
            <a:pPr indent="0" lvl="0" marL="0" marR="0" rtl="0" algn="l">
              <a:lnSpc>
                <a:spcPct val="11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FFFFFF"/>
              </a:buClr>
              <a:buSzPts val="2200"/>
              <a:buFont typeface="Helvetica Neue"/>
              <a:buNone/>
            </a:pPr>
            <a:r>
              <a:rPr b="0" i="1" lang="en-US" sz="2200" u="none" cap="none" strike="noStrike">
                <a:solidFill>
                  <a:srgbClr val="FFFFFF"/>
                </a:solidFill>
                <a:latin typeface="Helvetica Neue"/>
                <a:ea typeface="Helvetica Neue"/>
                <a:cs typeface="Helvetica Neue"/>
                <a:sym typeface="Helvetica Neue"/>
              </a:rPr>
              <a:t>-Jon Quest, 47, Chief Operating Officer</a:t>
            </a:r>
            <a:endParaRPr/>
          </a:p>
        </p:txBody>
      </p:sp>
      <p:sp>
        <p:nvSpPr>
          <p:cNvPr id="136" name="Google Shape;136;p8"/>
          <p:cNvSpPr/>
          <p:nvPr/>
        </p:nvSpPr>
        <p:spPr>
          <a:xfrm>
            <a:off x="2911377" y="714325"/>
            <a:ext cx="10286006" cy="395224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5E5E5E"/>
              </a:buClr>
              <a:buSzPts val="5400"/>
              <a:buFont typeface="Helvetica Neue"/>
              <a:buNone/>
            </a:pPr>
            <a:r>
              <a:rPr b="1" i="0" lang="en-US" sz="5400" u="none" cap="none" strike="noStrike">
                <a:solidFill>
                  <a:srgbClr val="5E5E5E"/>
                </a:solidFill>
                <a:latin typeface="Helvetica Neue"/>
                <a:ea typeface="Helvetica Neue"/>
                <a:cs typeface="Helvetica Neue"/>
                <a:sym typeface="Helvetica Neue"/>
              </a:rPr>
              <a:t>MANAGEMENT INSIGHT</a:t>
            </a:r>
            <a:br>
              <a:rPr b="1" i="0" lang="en-US" sz="6000" u="none" cap="none" strike="noStrike">
                <a:solidFill>
                  <a:srgbClr val="5E5E5E"/>
                </a:solidFill>
                <a:latin typeface="Helvetica Neue"/>
                <a:ea typeface="Helvetica Neue"/>
                <a:cs typeface="Helvetica Neue"/>
                <a:sym typeface="Helvetica Neue"/>
              </a:rPr>
            </a:br>
            <a:endParaRPr b="1" i="0" sz="3000" u="none" cap="none" strike="noStrike">
              <a:solidFill>
                <a:srgbClr val="000000"/>
              </a:solidFill>
              <a:latin typeface="Helvetica Neue"/>
              <a:ea typeface="Helvetica Neue"/>
              <a:cs typeface="Helvetica Neue"/>
              <a:sym typeface="Helvetica Neue"/>
            </a:endParaRPr>
          </a:p>
        </p:txBody>
      </p:sp>
      <p:pic>
        <p:nvPicPr>
          <p:cNvPr id="137" name="Google Shape;137;p8"/>
          <p:cNvPicPr preferRelativeResize="0"/>
          <p:nvPr/>
        </p:nvPicPr>
        <p:blipFill rotWithShape="1">
          <a:blip r:embed="rId3">
            <a:alphaModFix/>
          </a:blip>
          <a:srcRect b="32826" l="8" r="9" t="520"/>
          <a:stretch/>
        </p:blipFill>
        <p:spPr>
          <a:xfrm>
            <a:off x="3580663" y="4532778"/>
            <a:ext cx="6326502" cy="6326345"/>
          </a:xfrm>
          <a:custGeom>
            <a:rect b="b" l="l" r="r" t="t"/>
            <a:pathLst>
              <a:path extrusionOk="0" h="20595" w="19679">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noFill/>
          <a:ln>
            <a:noFill/>
          </a:ln>
        </p:spPr>
      </p:pic>
      <p:sp>
        <p:nvSpPr>
          <p:cNvPr id="138" name="Google Shape;138;p8"/>
          <p:cNvSpPr/>
          <p:nvPr/>
        </p:nvSpPr>
        <p:spPr>
          <a:xfrm>
            <a:off x="3022599" y="3274482"/>
            <a:ext cx="7442629" cy="119956"/>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9"/>
          <p:cNvSpPr/>
          <p:nvPr/>
        </p:nvSpPr>
        <p:spPr>
          <a:xfrm>
            <a:off x="2537229" y="20047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5E5E5E"/>
              </a:buClr>
              <a:buSzPts val="8000"/>
              <a:buFont typeface="Helvetica Neue"/>
              <a:buNone/>
            </a:pPr>
            <a:r>
              <a:rPr b="1" i="0" lang="en-US" sz="8000" u="none" cap="none" strike="noStrike">
                <a:solidFill>
                  <a:srgbClr val="5E5E5E"/>
                </a:solidFill>
                <a:latin typeface="Helvetica Neue"/>
                <a:ea typeface="Helvetica Neue"/>
                <a:cs typeface="Helvetica Neue"/>
                <a:sym typeface="Helvetica Neue"/>
              </a:rPr>
              <a:t>MAIN GOAL</a:t>
            </a:r>
            <a:endParaRPr/>
          </a:p>
        </p:txBody>
      </p:sp>
      <p:sp>
        <p:nvSpPr>
          <p:cNvPr id="144" name="Google Shape;144;p9"/>
          <p:cNvSpPr/>
          <p:nvPr/>
        </p:nvSpPr>
        <p:spPr>
          <a:xfrm>
            <a:off x="9596685" y="7164474"/>
            <a:ext cx="12161739" cy="92837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5E5E5E"/>
              </a:buClr>
              <a:buSzPts val="2600"/>
              <a:buFont typeface="Helvetica Neue"/>
              <a:buNone/>
            </a:pPr>
            <a:r>
              <a:rPr b="0" i="0" lang="en-US" sz="2600" u="none" cap="none" strike="noStrike">
                <a:solidFill>
                  <a:srgbClr val="5E5E5E"/>
                </a:solidFill>
                <a:latin typeface="Helvetica Neue"/>
                <a:ea typeface="Helvetica Neue"/>
                <a:cs typeface="Helvetica Neue"/>
                <a:sym typeface="Helvetica Neue"/>
              </a:rPr>
              <a:t>Prism Computers commits itself towards producing high quality computers, laptops and other related products and accessories in the market.</a:t>
            </a:r>
            <a:endParaRPr/>
          </a:p>
        </p:txBody>
      </p:sp>
      <p:pic>
        <p:nvPicPr>
          <p:cNvPr id="145" name="Google Shape;145;p9"/>
          <p:cNvPicPr preferRelativeResize="0"/>
          <p:nvPr/>
        </p:nvPicPr>
        <p:blipFill rotWithShape="1">
          <a:blip r:embed="rId3">
            <a:alphaModFix/>
          </a:blip>
          <a:srcRect b="0" l="0" r="0" t="0"/>
          <a:stretch/>
        </p:blipFill>
        <p:spPr>
          <a:xfrm>
            <a:off x="2517915" y="6962871"/>
            <a:ext cx="6677721" cy="10220134"/>
          </a:xfrm>
          <a:prstGeom prst="rect">
            <a:avLst/>
          </a:prstGeom>
          <a:noFill/>
          <a:ln>
            <a:noFill/>
          </a:ln>
        </p:spPr>
      </p:pic>
      <p:sp>
        <p:nvSpPr>
          <p:cNvPr id="146" name="Google Shape;146;p9"/>
          <p:cNvSpPr/>
          <p:nvPr/>
        </p:nvSpPr>
        <p:spPr>
          <a:xfrm>
            <a:off x="9728200" y="8532282"/>
            <a:ext cx="6801179" cy="105669"/>
          </a:xfrm>
          <a:prstGeom prst="rect">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Blueberry</dc:creator>
</cp:coreProperties>
</file>