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60"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Lst>
  <p:sldSz cy="13716000" cx="24384000"/>
  <p:notesSz cx="6858000" cy="9144000"/>
  <p:embeddedFontLst>
    <p:embeddedFont>
      <p:font typeface="Roboto"/>
      <p:regular r:id="rId23"/>
      <p:bold r:id="rId24"/>
      <p:italic r:id="rId25"/>
      <p:boldItalic r:id="rId26"/>
    </p:embeddedFont>
    <p:embeddedFont>
      <p:font typeface="EB Garamond"/>
      <p:regular r:id="rId27"/>
      <p:bold r:id="rId28"/>
      <p:italic r:id="rId29"/>
      <p:boldItalic r:id="rId30"/>
    </p:embeddedFont>
    <p:embeddedFont>
      <p:font typeface="Helvetica Neue"/>
      <p:regular r:id="rId31"/>
      <p:bold r:id="rId32"/>
      <p:italic r:id="rId33"/>
      <p:boldItalic r:id="rId34"/>
    </p:embeddedFont>
    <p:embeddedFont>
      <p:font typeface="Helvetica Neue Light"/>
      <p:regular r:id="rId35"/>
      <p:bold r:id="rId36"/>
      <p:italic r:id="rId37"/>
      <p:boldItalic r:id="rId3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font" Target="fonts/Roboto-bold.fntdata"/><Relationship Id="rId23" Type="http://schemas.openxmlformats.org/officeDocument/2006/relationships/font" Target="fonts/Roboto-regular.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font" Target="fonts/Roboto-boldItalic.fntdata"/><Relationship Id="rId25" Type="http://schemas.openxmlformats.org/officeDocument/2006/relationships/font" Target="fonts/Roboto-italic.fntdata"/><Relationship Id="rId28" Type="http://schemas.openxmlformats.org/officeDocument/2006/relationships/font" Target="fonts/EBGaramond-bold.fntdata"/><Relationship Id="rId27" Type="http://schemas.openxmlformats.org/officeDocument/2006/relationships/font" Target="fonts/EBGaramond-regular.fntdata"/><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font" Target="fonts/EBGaramond-italic.fntdata"/><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HelveticaNeue-regular.fntdata"/><Relationship Id="rId30" Type="http://schemas.openxmlformats.org/officeDocument/2006/relationships/font" Target="fonts/EBGaramond-boldItalic.fntdata"/><Relationship Id="rId11" Type="http://schemas.openxmlformats.org/officeDocument/2006/relationships/slide" Target="slides/slide7.xml"/><Relationship Id="rId33" Type="http://schemas.openxmlformats.org/officeDocument/2006/relationships/font" Target="fonts/HelveticaNeue-italic.fntdata"/><Relationship Id="rId10" Type="http://schemas.openxmlformats.org/officeDocument/2006/relationships/slide" Target="slides/slide6.xml"/><Relationship Id="rId32" Type="http://schemas.openxmlformats.org/officeDocument/2006/relationships/font" Target="fonts/HelveticaNeue-bold.fntdata"/><Relationship Id="rId13" Type="http://schemas.openxmlformats.org/officeDocument/2006/relationships/slide" Target="slides/slide9.xml"/><Relationship Id="rId35" Type="http://schemas.openxmlformats.org/officeDocument/2006/relationships/font" Target="fonts/HelveticaNeueLight-regular.fntdata"/><Relationship Id="rId12" Type="http://schemas.openxmlformats.org/officeDocument/2006/relationships/slide" Target="slides/slide8.xml"/><Relationship Id="rId34" Type="http://schemas.openxmlformats.org/officeDocument/2006/relationships/font" Target="fonts/HelveticaNeue-boldItalic.fntdata"/><Relationship Id="rId15" Type="http://schemas.openxmlformats.org/officeDocument/2006/relationships/slide" Target="slides/slide11.xml"/><Relationship Id="rId37" Type="http://schemas.openxmlformats.org/officeDocument/2006/relationships/font" Target="fonts/HelveticaNeueLight-italic.fntdata"/><Relationship Id="rId14" Type="http://schemas.openxmlformats.org/officeDocument/2006/relationships/slide" Target="slides/slide10.xml"/><Relationship Id="rId36" Type="http://schemas.openxmlformats.org/officeDocument/2006/relationships/font" Target="fonts/HelveticaNeueLight-bold.fntdata"/><Relationship Id="rId17" Type="http://schemas.openxmlformats.org/officeDocument/2006/relationships/slide" Target="slides/slide13.xml"/><Relationship Id="rId16" Type="http://schemas.openxmlformats.org/officeDocument/2006/relationships/slide" Target="slides/slide12.xml"/><Relationship Id="rId38" Type="http://schemas.openxmlformats.org/officeDocument/2006/relationships/font" Target="fonts/HelveticaNeueLight-boldItalic.fntdata"/><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 name="Google Shape;4;n"/>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1pPr>
            <a:lvl2pPr indent="-228600" lvl="1" marL="9144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2pPr>
            <a:lvl3pPr indent="-228600" lvl="2" marL="13716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3pPr>
            <a:lvl4pPr indent="-228600" lvl="3" marL="18288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4pPr>
            <a:lvl5pPr indent="-228600" lvl="4" marL="22860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5pPr>
            <a:lvl6pPr indent="-228600" lvl="5" marL="27432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6pPr>
            <a:lvl7pPr indent="-228600" lvl="6" marL="32004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7pPr>
            <a:lvl8pPr indent="-228600" lvl="7" marL="36576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8pPr>
            <a:lvl9pPr indent="-228600" lvl="8" marL="41148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5" name="Shape 55"/>
        <p:cNvGrpSpPr/>
        <p:nvPr/>
      </p:nvGrpSpPr>
      <p:grpSpPr>
        <a:xfrm>
          <a:off x="0" y="0"/>
          <a:ext cx="0" cy="0"/>
          <a:chOff x="0" y="0"/>
          <a:chExt cx="0" cy="0"/>
        </a:xfrm>
      </p:grpSpPr>
      <p:sp>
        <p:nvSpPr>
          <p:cNvPr id="56" name="Google Shape;56;p1: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7" name="Google Shape;57;p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3" name="Shape 163"/>
        <p:cNvGrpSpPr/>
        <p:nvPr/>
      </p:nvGrpSpPr>
      <p:grpSpPr>
        <a:xfrm>
          <a:off x="0" y="0"/>
          <a:ext cx="0" cy="0"/>
          <a:chOff x="0" y="0"/>
          <a:chExt cx="0" cy="0"/>
        </a:xfrm>
      </p:grpSpPr>
      <p:sp>
        <p:nvSpPr>
          <p:cNvPr id="164" name="Google Shape;164;p1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5" name="Google Shape;165;p1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2" name="Shape 172"/>
        <p:cNvGrpSpPr/>
        <p:nvPr/>
      </p:nvGrpSpPr>
      <p:grpSpPr>
        <a:xfrm>
          <a:off x="0" y="0"/>
          <a:ext cx="0" cy="0"/>
          <a:chOff x="0" y="0"/>
          <a:chExt cx="0" cy="0"/>
        </a:xfrm>
      </p:grpSpPr>
      <p:sp>
        <p:nvSpPr>
          <p:cNvPr id="173" name="Google Shape;173;p11: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4" name="Google Shape;174;p1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2" name="Shape 182"/>
        <p:cNvGrpSpPr/>
        <p:nvPr/>
      </p:nvGrpSpPr>
      <p:grpSpPr>
        <a:xfrm>
          <a:off x="0" y="0"/>
          <a:ext cx="0" cy="0"/>
          <a:chOff x="0" y="0"/>
          <a:chExt cx="0" cy="0"/>
        </a:xfrm>
      </p:grpSpPr>
      <p:sp>
        <p:nvSpPr>
          <p:cNvPr id="183" name="Google Shape;183;p12: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4" name="Google Shape;184;p1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7" name="Shape 197"/>
        <p:cNvGrpSpPr/>
        <p:nvPr/>
      </p:nvGrpSpPr>
      <p:grpSpPr>
        <a:xfrm>
          <a:off x="0" y="0"/>
          <a:ext cx="0" cy="0"/>
          <a:chOff x="0" y="0"/>
          <a:chExt cx="0" cy="0"/>
        </a:xfrm>
      </p:grpSpPr>
      <p:sp>
        <p:nvSpPr>
          <p:cNvPr id="198" name="Google Shape;198;p13: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9" name="Google Shape;199;p1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8" name="Shape 208"/>
        <p:cNvGrpSpPr/>
        <p:nvPr/>
      </p:nvGrpSpPr>
      <p:grpSpPr>
        <a:xfrm>
          <a:off x="0" y="0"/>
          <a:ext cx="0" cy="0"/>
          <a:chOff x="0" y="0"/>
          <a:chExt cx="0" cy="0"/>
        </a:xfrm>
      </p:grpSpPr>
      <p:sp>
        <p:nvSpPr>
          <p:cNvPr id="209" name="Google Shape;209;p14: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0" name="Google Shape;210;p1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3" name="Shape 223"/>
        <p:cNvGrpSpPr/>
        <p:nvPr/>
      </p:nvGrpSpPr>
      <p:grpSpPr>
        <a:xfrm>
          <a:off x="0" y="0"/>
          <a:ext cx="0" cy="0"/>
          <a:chOff x="0" y="0"/>
          <a:chExt cx="0" cy="0"/>
        </a:xfrm>
      </p:grpSpPr>
      <p:sp>
        <p:nvSpPr>
          <p:cNvPr id="224" name="Google Shape;224;p15: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5" name="Google Shape;225;p1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4" name="Shape 234"/>
        <p:cNvGrpSpPr/>
        <p:nvPr/>
      </p:nvGrpSpPr>
      <p:grpSpPr>
        <a:xfrm>
          <a:off x="0" y="0"/>
          <a:ext cx="0" cy="0"/>
          <a:chOff x="0" y="0"/>
          <a:chExt cx="0" cy="0"/>
        </a:xfrm>
      </p:grpSpPr>
      <p:sp>
        <p:nvSpPr>
          <p:cNvPr id="235" name="Google Shape;235;p16: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6" name="Google Shape;236;p1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4" name="Shape 244"/>
        <p:cNvGrpSpPr/>
        <p:nvPr/>
      </p:nvGrpSpPr>
      <p:grpSpPr>
        <a:xfrm>
          <a:off x="0" y="0"/>
          <a:ext cx="0" cy="0"/>
          <a:chOff x="0" y="0"/>
          <a:chExt cx="0" cy="0"/>
        </a:xfrm>
      </p:grpSpPr>
      <p:sp>
        <p:nvSpPr>
          <p:cNvPr id="245" name="Google Shape;245;p17: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6" name="Google Shape;246;p1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9" name="Shape 259"/>
        <p:cNvGrpSpPr/>
        <p:nvPr/>
      </p:nvGrpSpPr>
      <p:grpSpPr>
        <a:xfrm>
          <a:off x="0" y="0"/>
          <a:ext cx="0" cy="0"/>
          <a:chOff x="0" y="0"/>
          <a:chExt cx="0" cy="0"/>
        </a:xfrm>
      </p:grpSpPr>
      <p:sp>
        <p:nvSpPr>
          <p:cNvPr id="260" name="Google Shape;260;p18: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1" name="Google Shape;261;p1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0" name="Shape 70"/>
        <p:cNvGrpSpPr/>
        <p:nvPr/>
      </p:nvGrpSpPr>
      <p:grpSpPr>
        <a:xfrm>
          <a:off x="0" y="0"/>
          <a:ext cx="0" cy="0"/>
          <a:chOff x="0" y="0"/>
          <a:chExt cx="0" cy="0"/>
        </a:xfrm>
      </p:grpSpPr>
      <p:sp>
        <p:nvSpPr>
          <p:cNvPr id="71" name="Google Shape;71;p2: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2" name="Google Shape;72;p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9" name="Shape 79"/>
        <p:cNvGrpSpPr/>
        <p:nvPr/>
      </p:nvGrpSpPr>
      <p:grpSpPr>
        <a:xfrm>
          <a:off x="0" y="0"/>
          <a:ext cx="0" cy="0"/>
          <a:chOff x="0" y="0"/>
          <a:chExt cx="0" cy="0"/>
        </a:xfrm>
      </p:grpSpPr>
      <p:sp>
        <p:nvSpPr>
          <p:cNvPr id="80" name="Google Shape;80;p3: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1" name="Google Shape;81;p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0" name="Shape 90"/>
        <p:cNvGrpSpPr/>
        <p:nvPr/>
      </p:nvGrpSpPr>
      <p:grpSpPr>
        <a:xfrm>
          <a:off x="0" y="0"/>
          <a:ext cx="0" cy="0"/>
          <a:chOff x="0" y="0"/>
          <a:chExt cx="0" cy="0"/>
        </a:xfrm>
      </p:grpSpPr>
      <p:sp>
        <p:nvSpPr>
          <p:cNvPr id="91" name="Google Shape;91;p4: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2" name="Google Shape;92;p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2" name="Shape 102"/>
        <p:cNvGrpSpPr/>
        <p:nvPr/>
      </p:nvGrpSpPr>
      <p:grpSpPr>
        <a:xfrm>
          <a:off x="0" y="0"/>
          <a:ext cx="0" cy="0"/>
          <a:chOff x="0" y="0"/>
          <a:chExt cx="0" cy="0"/>
        </a:xfrm>
      </p:grpSpPr>
      <p:sp>
        <p:nvSpPr>
          <p:cNvPr id="103" name="Google Shape;103;p5: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4" name="Google Shape;104;p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2" name="Shape 112"/>
        <p:cNvGrpSpPr/>
        <p:nvPr/>
      </p:nvGrpSpPr>
      <p:grpSpPr>
        <a:xfrm>
          <a:off x="0" y="0"/>
          <a:ext cx="0" cy="0"/>
          <a:chOff x="0" y="0"/>
          <a:chExt cx="0" cy="0"/>
        </a:xfrm>
      </p:grpSpPr>
      <p:sp>
        <p:nvSpPr>
          <p:cNvPr id="113" name="Google Shape;113;p6: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4" name="Google Shape;114;p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8" name="Shape 128"/>
        <p:cNvGrpSpPr/>
        <p:nvPr/>
      </p:nvGrpSpPr>
      <p:grpSpPr>
        <a:xfrm>
          <a:off x="0" y="0"/>
          <a:ext cx="0" cy="0"/>
          <a:chOff x="0" y="0"/>
          <a:chExt cx="0" cy="0"/>
        </a:xfrm>
      </p:grpSpPr>
      <p:sp>
        <p:nvSpPr>
          <p:cNvPr id="129" name="Google Shape;129;p7: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0" name="Google Shape;130;p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2" name="Shape 142"/>
        <p:cNvGrpSpPr/>
        <p:nvPr/>
      </p:nvGrpSpPr>
      <p:grpSpPr>
        <a:xfrm>
          <a:off x="0" y="0"/>
          <a:ext cx="0" cy="0"/>
          <a:chOff x="0" y="0"/>
          <a:chExt cx="0" cy="0"/>
        </a:xfrm>
      </p:grpSpPr>
      <p:sp>
        <p:nvSpPr>
          <p:cNvPr id="143" name="Google Shape;143;p8: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4" name="Google Shape;144;p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2" name="Shape 152"/>
        <p:cNvGrpSpPr/>
        <p:nvPr/>
      </p:nvGrpSpPr>
      <p:grpSpPr>
        <a:xfrm>
          <a:off x="0" y="0"/>
          <a:ext cx="0" cy="0"/>
          <a:chOff x="0" y="0"/>
          <a:chExt cx="0" cy="0"/>
        </a:xfrm>
      </p:grpSpPr>
      <p:sp>
        <p:nvSpPr>
          <p:cNvPr id="153" name="Google Shape;153;p9: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4" name="Google Shape;154;p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mp; Bullets" type="tx">
  <p:cSld name="TITLE_AND_BODY">
    <p:spTree>
      <p:nvGrpSpPr>
        <p:cNvPr id="9" name="Shape 9"/>
        <p:cNvGrpSpPr/>
        <p:nvPr/>
      </p:nvGrpSpPr>
      <p:grpSpPr>
        <a:xfrm>
          <a:off x="0" y="0"/>
          <a:ext cx="0" cy="0"/>
          <a:chOff x="0" y="0"/>
          <a:chExt cx="0" cy="0"/>
        </a:xfrm>
      </p:grpSpPr>
      <p:sp>
        <p:nvSpPr>
          <p:cNvPr id="10" name="Google Shape;10;p2"/>
          <p:cNvSpPr txBox="1"/>
          <p:nvPr>
            <p:ph type="title"/>
          </p:nvPr>
        </p:nvSpPr>
        <p:spPr>
          <a:xfrm>
            <a:off x="1689100" y="355600"/>
            <a:ext cx="21005799" cy="2286000"/>
          </a:xfrm>
          <a:prstGeom prst="rect">
            <a:avLst/>
          </a:prstGeom>
          <a:noFill/>
          <a:ln>
            <a:noFill/>
          </a:ln>
        </p:spPr>
        <p:txBody>
          <a:bodyPr anchorCtr="0" anchor="ctr" bIns="50800" lIns="50800" spcFirstLastPara="1" rIns="50800" wrap="square" tIns="50800">
            <a:noAutofit/>
          </a:bodyPr>
          <a:lstStyle>
            <a:lvl1pPr lvl="0" algn="ctr">
              <a:lnSpc>
                <a:spcPct val="100000"/>
              </a:lnSpc>
              <a:spcBef>
                <a:spcPts val="0"/>
              </a:spcBef>
              <a:spcAft>
                <a:spcPts val="0"/>
              </a:spcAft>
              <a:buClr>
                <a:srgbClr val="000000"/>
              </a:buClr>
              <a:buSzPts val="11100"/>
              <a:buFont typeface="Helvetica Neue"/>
              <a:buNone/>
              <a:defRPr sz="11100"/>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11" name="Google Shape;11;p2"/>
          <p:cNvSpPr txBox="1"/>
          <p:nvPr>
            <p:ph idx="1" type="body"/>
          </p:nvPr>
        </p:nvSpPr>
        <p:spPr>
          <a:xfrm>
            <a:off x="1689100" y="3149600"/>
            <a:ext cx="21005799" cy="9296400"/>
          </a:xfrm>
          <a:prstGeom prst="rect">
            <a:avLst/>
          </a:prstGeom>
          <a:noFill/>
          <a:ln>
            <a:noFill/>
          </a:ln>
        </p:spPr>
        <p:txBody>
          <a:bodyPr anchorCtr="0" anchor="ctr" bIns="50800" lIns="50800" spcFirstLastPara="1" rIns="50800" wrap="square" tIns="50800">
            <a:noAutofit/>
          </a:bodyPr>
          <a:lstStyle>
            <a:lvl1pPr indent="-609600" lvl="0" marL="457200" algn="l">
              <a:lnSpc>
                <a:spcPct val="100000"/>
              </a:lnSpc>
              <a:spcBef>
                <a:spcPts val="5900"/>
              </a:spcBef>
              <a:spcAft>
                <a:spcPts val="0"/>
              </a:spcAft>
              <a:buClr>
                <a:srgbClr val="000000"/>
              </a:buClr>
              <a:buSzPts val="6000"/>
              <a:buFont typeface="Helvetica Neue"/>
              <a:buChar char="•"/>
              <a:defRPr sz="4800"/>
            </a:lvl1pPr>
            <a:lvl2pPr indent="-609600" lvl="1" marL="914400" algn="l">
              <a:lnSpc>
                <a:spcPct val="100000"/>
              </a:lnSpc>
              <a:spcBef>
                <a:spcPts val="5900"/>
              </a:spcBef>
              <a:spcAft>
                <a:spcPts val="0"/>
              </a:spcAft>
              <a:buClr>
                <a:srgbClr val="000000"/>
              </a:buClr>
              <a:buSzPts val="6000"/>
              <a:buFont typeface="Helvetica Neue"/>
              <a:buChar char="•"/>
              <a:defRPr sz="4800"/>
            </a:lvl2pPr>
            <a:lvl3pPr indent="-609600" lvl="2" marL="1371600" algn="l">
              <a:lnSpc>
                <a:spcPct val="100000"/>
              </a:lnSpc>
              <a:spcBef>
                <a:spcPts val="5900"/>
              </a:spcBef>
              <a:spcAft>
                <a:spcPts val="0"/>
              </a:spcAft>
              <a:buClr>
                <a:srgbClr val="000000"/>
              </a:buClr>
              <a:buSzPts val="6000"/>
              <a:buFont typeface="Helvetica Neue"/>
              <a:buChar char="•"/>
              <a:defRPr sz="4800"/>
            </a:lvl3pPr>
            <a:lvl4pPr indent="-609600" lvl="3" marL="1828800" algn="l">
              <a:lnSpc>
                <a:spcPct val="100000"/>
              </a:lnSpc>
              <a:spcBef>
                <a:spcPts val="5900"/>
              </a:spcBef>
              <a:spcAft>
                <a:spcPts val="0"/>
              </a:spcAft>
              <a:buClr>
                <a:srgbClr val="000000"/>
              </a:buClr>
              <a:buSzPts val="6000"/>
              <a:buFont typeface="Helvetica Neue"/>
              <a:buChar char="•"/>
              <a:defRPr sz="4800"/>
            </a:lvl4pPr>
            <a:lvl5pPr indent="-609600" lvl="4" marL="2286000" algn="l">
              <a:lnSpc>
                <a:spcPct val="100000"/>
              </a:lnSpc>
              <a:spcBef>
                <a:spcPts val="5900"/>
              </a:spcBef>
              <a:spcAft>
                <a:spcPts val="0"/>
              </a:spcAft>
              <a:buClr>
                <a:srgbClr val="000000"/>
              </a:buClr>
              <a:buSzPts val="6000"/>
              <a:buFont typeface="Helvetica Neue"/>
              <a:buChar char="•"/>
              <a:defRPr sz="4800"/>
            </a:lvl5pPr>
            <a:lvl6pPr indent="-371475" lvl="5" marL="2743200" algn="l">
              <a:lnSpc>
                <a:spcPct val="100000"/>
              </a:lnSpc>
              <a:spcBef>
                <a:spcPts val="5900"/>
              </a:spcBef>
              <a:spcAft>
                <a:spcPts val="0"/>
              </a:spcAft>
              <a:buClr>
                <a:srgbClr val="000000"/>
              </a:buClr>
              <a:buSzPts val="2250"/>
              <a:buChar char="•"/>
              <a:defRPr/>
            </a:lvl6pPr>
            <a:lvl7pPr indent="-371475" lvl="6" marL="3200400" algn="l">
              <a:lnSpc>
                <a:spcPct val="100000"/>
              </a:lnSpc>
              <a:spcBef>
                <a:spcPts val="5900"/>
              </a:spcBef>
              <a:spcAft>
                <a:spcPts val="0"/>
              </a:spcAft>
              <a:buClr>
                <a:srgbClr val="000000"/>
              </a:buClr>
              <a:buSzPts val="2250"/>
              <a:buChar char="•"/>
              <a:defRPr/>
            </a:lvl7pPr>
            <a:lvl8pPr indent="-371475" lvl="7" marL="3657600" algn="l">
              <a:lnSpc>
                <a:spcPct val="100000"/>
              </a:lnSpc>
              <a:spcBef>
                <a:spcPts val="5900"/>
              </a:spcBef>
              <a:spcAft>
                <a:spcPts val="0"/>
              </a:spcAft>
              <a:buClr>
                <a:srgbClr val="000000"/>
              </a:buClr>
              <a:buSzPts val="2250"/>
              <a:buChar char="•"/>
              <a:defRPr/>
            </a:lvl8pPr>
            <a:lvl9pPr indent="-371475" lvl="8" marL="4114800" algn="l">
              <a:lnSpc>
                <a:spcPct val="100000"/>
              </a:lnSpc>
              <a:spcBef>
                <a:spcPts val="5900"/>
              </a:spcBef>
              <a:spcAft>
                <a:spcPts val="0"/>
              </a:spcAft>
              <a:buClr>
                <a:srgbClr val="000000"/>
              </a:buClr>
              <a:buSzPts val="2250"/>
              <a:buChar char="•"/>
              <a:defRPr/>
            </a:lvl9pPr>
          </a:lstStyle>
          <a:p/>
        </p:txBody>
      </p:sp>
      <p:sp>
        <p:nvSpPr>
          <p:cNvPr id="12" name="Google Shape;12;p2"/>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Quote">
  <p:cSld name="Quote">
    <p:spTree>
      <p:nvGrpSpPr>
        <p:cNvPr id="46" name="Shape 46"/>
        <p:cNvGrpSpPr/>
        <p:nvPr/>
      </p:nvGrpSpPr>
      <p:grpSpPr>
        <a:xfrm>
          <a:off x="0" y="0"/>
          <a:ext cx="0" cy="0"/>
          <a:chOff x="0" y="0"/>
          <a:chExt cx="0" cy="0"/>
        </a:xfrm>
      </p:grpSpPr>
      <p:sp>
        <p:nvSpPr>
          <p:cNvPr id="47" name="Google Shape;47;p11"/>
          <p:cNvSpPr txBox="1"/>
          <p:nvPr>
            <p:ph idx="1" type="body"/>
          </p:nvPr>
        </p:nvSpPr>
        <p:spPr>
          <a:xfrm>
            <a:off x="2387600" y="8953500"/>
            <a:ext cx="19621500" cy="585521"/>
          </a:xfrm>
          <a:prstGeom prst="rect">
            <a:avLst/>
          </a:prstGeom>
          <a:noFill/>
          <a:ln>
            <a:noFill/>
          </a:ln>
        </p:spPr>
        <p:txBody>
          <a:bodyPr anchorCtr="0" anchor="t" bIns="50800" lIns="50800" spcFirstLastPara="1" rIns="50800" wrap="square" tIns="50800">
            <a:noAutofit/>
          </a:bodyPr>
          <a:lstStyle>
            <a:lvl1pPr indent="-228600" lvl="0" marL="457200" algn="ctr">
              <a:lnSpc>
                <a:spcPct val="100000"/>
              </a:lnSpc>
              <a:spcBef>
                <a:spcPts val="0"/>
              </a:spcBef>
              <a:spcAft>
                <a:spcPts val="0"/>
              </a:spcAft>
              <a:buClr>
                <a:srgbClr val="000000"/>
              </a:buClr>
              <a:buSzPts val="3200"/>
              <a:buFont typeface="Helvetica Neue"/>
              <a:buNone/>
              <a:defRPr i="1" sz="3200"/>
            </a:lvl1pPr>
            <a:lvl2pPr indent="-371475" lvl="1" marL="914400" algn="l">
              <a:lnSpc>
                <a:spcPct val="100000"/>
              </a:lnSpc>
              <a:spcBef>
                <a:spcPts val="5900"/>
              </a:spcBef>
              <a:spcAft>
                <a:spcPts val="0"/>
              </a:spcAft>
              <a:buClr>
                <a:srgbClr val="000000"/>
              </a:buClr>
              <a:buSzPts val="2250"/>
              <a:buChar char="•"/>
              <a:defRPr/>
            </a:lvl2pPr>
            <a:lvl3pPr indent="-371475" lvl="2" marL="1371600" algn="l">
              <a:lnSpc>
                <a:spcPct val="100000"/>
              </a:lnSpc>
              <a:spcBef>
                <a:spcPts val="5900"/>
              </a:spcBef>
              <a:spcAft>
                <a:spcPts val="0"/>
              </a:spcAft>
              <a:buClr>
                <a:srgbClr val="000000"/>
              </a:buClr>
              <a:buSzPts val="2250"/>
              <a:buChar char="•"/>
              <a:defRPr/>
            </a:lvl3pPr>
            <a:lvl4pPr indent="-371475" lvl="3" marL="1828800" algn="l">
              <a:lnSpc>
                <a:spcPct val="100000"/>
              </a:lnSpc>
              <a:spcBef>
                <a:spcPts val="5900"/>
              </a:spcBef>
              <a:spcAft>
                <a:spcPts val="0"/>
              </a:spcAft>
              <a:buClr>
                <a:srgbClr val="000000"/>
              </a:buClr>
              <a:buSzPts val="2250"/>
              <a:buChar char="•"/>
              <a:defRPr/>
            </a:lvl4pPr>
            <a:lvl5pPr indent="-371475" lvl="4" marL="2286000" algn="l">
              <a:lnSpc>
                <a:spcPct val="100000"/>
              </a:lnSpc>
              <a:spcBef>
                <a:spcPts val="5900"/>
              </a:spcBef>
              <a:spcAft>
                <a:spcPts val="0"/>
              </a:spcAft>
              <a:buClr>
                <a:srgbClr val="000000"/>
              </a:buClr>
              <a:buSzPts val="2250"/>
              <a:buChar char="•"/>
              <a:defRPr/>
            </a:lvl5pPr>
            <a:lvl6pPr indent="-371475" lvl="5" marL="2743200" algn="l">
              <a:lnSpc>
                <a:spcPct val="100000"/>
              </a:lnSpc>
              <a:spcBef>
                <a:spcPts val="5900"/>
              </a:spcBef>
              <a:spcAft>
                <a:spcPts val="0"/>
              </a:spcAft>
              <a:buClr>
                <a:srgbClr val="000000"/>
              </a:buClr>
              <a:buSzPts val="2250"/>
              <a:buChar char="•"/>
              <a:defRPr/>
            </a:lvl6pPr>
            <a:lvl7pPr indent="-371475" lvl="6" marL="3200400" algn="l">
              <a:lnSpc>
                <a:spcPct val="100000"/>
              </a:lnSpc>
              <a:spcBef>
                <a:spcPts val="5900"/>
              </a:spcBef>
              <a:spcAft>
                <a:spcPts val="0"/>
              </a:spcAft>
              <a:buClr>
                <a:srgbClr val="000000"/>
              </a:buClr>
              <a:buSzPts val="2250"/>
              <a:buChar char="•"/>
              <a:defRPr/>
            </a:lvl7pPr>
            <a:lvl8pPr indent="-371475" lvl="7" marL="3657600" algn="l">
              <a:lnSpc>
                <a:spcPct val="100000"/>
              </a:lnSpc>
              <a:spcBef>
                <a:spcPts val="5900"/>
              </a:spcBef>
              <a:spcAft>
                <a:spcPts val="0"/>
              </a:spcAft>
              <a:buClr>
                <a:srgbClr val="000000"/>
              </a:buClr>
              <a:buSzPts val="2250"/>
              <a:buChar char="•"/>
              <a:defRPr/>
            </a:lvl8pPr>
            <a:lvl9pPr indent="-371475" lvl="8" marL="4114800" algn="l">
              <a:lnSpc>
                <a:spcPct val="100000"/>
              </a:lnSpc>
              <a:spcBef>
                <a:spcPts val="5900"/>
              </a:spcBef>
              <a:spcAft>
                <a:spcPts val="0"/>
              </a:spcAft>
              <a:buClr>
                <a:srgbClr val="000000"/>
              </a:buClr>
              <a:buSzPts val="2250"/>
              <a:buChar char="•"/>
              <a:defRPr/>
            </a:lvl9pPr>
          </a:lstStyle>
          <a:p/>
        </p:txBody>
      </p:sp>
      <p:sp>
        <p:nvSpPr>
          <p:cNvPr id="48" name="Google Shape;48;p11"/>
          <p:cNvSpPr txBox="1"/>
          <p:nvPr>
            <p:ph idx="2" type="body"/>
          </p:nvPr>
        </p:nvSpPr>
        <p:spPr>
          <a:xfrm>
            <a:off x="2387600" y="6076950"/>
            <a:ext cx="19621500" cy="825500"/>
          </a:xfrm>
          <a:prstGeom prst="rect">
            <a:avLst/>
          </a:prstGeom>
          <a:noFill/>
          <a:ln>
            <a:noFill/>
          </a:ln>
        </p:spPr>
        <p:txBody>
          <a:bodyPr anchorCtr="0" anchor="ctr" bIns="50800" lIns="50800" spcFirstLastPara="1" rIns="50800" wrap="square" tIns="50800">
            <a:noAutofit/>
          </a:bodyPr>
          <a:lstStyle>
            <a:lvl1pPr indent="-228600" lvl="0" marL="457200" algn="ctr">
              <a:lnSpc>
                <a:spcPct val="100000"/>
              </a:lnSpc>
              <a:spcBef>
                <a:spcPts val="0"/>
              </a:spcBef>
              <a:spcAft>
                <a:spcPts val="0"/>
              </a:spcAft>
              <a:buClr>
                <a:srgbClr val="000000"/>
              </a:buClr>
              <a:buSzPts val="4800"/>
              <a:buFont typeface="Helvetica Neue"/>
              <a:buNone/>
              <a:defRPr sz="4800">
                <a:latin typeface="Helvetica Neue"/>
                <a:ea typeface="Helvetica Neue"/>
                <a:cs typeface="Helvetica Neue"/>
                <a:sym typeface="Helvetica Neue"/>
              </a:defRPr>
            </a:lvl1pPr>
            <a:lvl2pPr indent="-371475" lvl="1" marL="914400" algn="l">
              <a:lnSpc>
                <a:spcPct val="100000"/>
              </a:lnSpc>
              <a:spcBef>
                <a:spcPts val="5900"/>
              </a:spcBef>
              <a:spcAft>
                <a:spcPts val="0"/>
              </a:spcAft>
              <a:buClr>
                <a:srgbClr val="000000"/>
              </a:buClr>
              <a:buSzPts val="2250"/>
              <a:buChar char="•"/>
              <a:defRPr/>
            </a:lvl2pPr>
            <a:lvl3pPr indent="-371475" lvl="2" marL="1371600" algn="l">
              <a:lnSpc>
                <a:spcPct val="100000"/>
              </a:lnSpc>
              <a:spcBef>
                <a:spcPts val="5900"/>
              </a:spcBef>
              <a:spcAft>
                <a:spcPts val="0"/>
              </a:spcAft>
              <a:buClr>
                <a:srgbClr val="000000"/>
              </a:buClr>
              <a:buSzPts val="2250"/>
              <a:buChar char="•"/>
              <a:defRPr/>
            </a:lvl3pPr>
            <a:lvl4pPr indent="-371475" lvl="3" marL="1828800" algn="l">
              <a:lnSpc>
                <a:spcPct val="100000"/>
              </a:lnSpc>
              <a:spcBef>
                <a:spcPts val="5900"/>
              </a:spcBef>
              <a:spcAft>
                <a:spcPts val="0"/>
              </a:spcAft>
              <a:buClr>
                <a:srgbClr val="000000"/>
              </a:buClr>
              <a:buSzPts val="2250"/>
              <a:buChar char="•"/>
              <a:defRPr/>
            </a:lvl4pPr>
            <a:lvl5pPr indent="-371475" lvl="4" marL="2286000" algn="l">
              <a:lnSpc>
                <a:spcPct val="100000"/>
              </a:lnSpc>
              <a:spcBef>
                <a:spcPts val="5900"/>
              </a:spcBef>
              <a:spcAft>
                <a:spcPts val="0"/>
              </a:spcAft>
              <a:buClr>
                <a:srgbClr val="000000"/>
              </a:buClr>
              <a:buSzPts val="2250"/>
              <a:buChar char="•"/>
              <a:defRPr/>
            </a:lvl5pPr>
            <a:lvl6pPr indent="-371475" lvl="5" marL="2743200" algn="l">
              <a:lnSpc>
                <a:spcPct val="100000"/>
              </a:lnSpc>
              <a:spcBef>
                <a:spcPts val="5900"/>
              </a:spcBef>
              <a:spcAft>
                <a:spcPts val="0"/>
              </a:spcAft>
              <a:buClr>
                <a:srgbClr val="000000"/>
              </a:buClr>
              <a:buSzPts val="2250"/>
              <a:buChar char="•"/>
              <a:defRPr/>
            </a:lvl6pPr>
            <a:lvl7pPr indent="-371475" lvl="6" marL="3200400" algn="l">
              <a:lnSpc>
                <a:spcPct val="100000"/>
              </a:lnSpc>
              <a:spcBef>
                <a:spcPts val="5900"/>
              </a:spcBef>
              <a:spcAft>
                <a:spcPts val="0"/>
              </a:spcAft>
              <a:buClr>
                <a:srgbClr val="000000"/>
              </a:buClr>
              <a:buSzPts val="2250"/>
              <a:buChar char="•"/>
              <a:defRPr/>
            </a:lvl7pPr>
            <a:lvl8pPr indent="-371475" lvl="7" marL="3657600" algn="l">
              <a:lnSpc>
                <a:spcPct val="100000"/>
              </a:lnSpc>
              <a:spcBef>
                <a:spcPts val="5900"/>
              </a:spcBef>
              <a:spcAft>
                <a:spcPts val="0"/>
              </a:spcAft>
              <a:buClr>
                <a:srgbClr val="000000"/>
              </a:buClr>
              <a:buSzPts val="2250"/>
              <a:buChar char="•"/>
              <a:defRPr/>
            </a:lvl8pPr>
            <a:lvl9pPr indent="-371475" lvl="8" marL="4114800" algn="l">
              <a:lnSpc>
                <a:spcPct val="100000"/>
              </a:lnSpc>
              <a:spcBef>
                <a:spcPts val="5900"/>
              </a:spcBef>
              <a:spcAft>
                <a:spcPts val="0"/>
              </a:spcAft>
              <a:buClr>
                <a:srgbClr val="000000"/>
              </a:buClr>
              <a:buSzPts val="2250"/>
              <a:buChar char="•"/>
              <a:defRPr/>
            </a:lvl9pPr>
          </a:lstStyle>
          <a:p/>
        </p:txBody>
      </p:sp>
      <p:sp>
        <p:nvSpPr>
          <p:cNvPr id="49" name="Google Shape;49;p11"/>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hoto">
  <p:cSld name="Photo">
    <p:spTree>
      <p:nvGrpSpPr>
        <p:cNvPr id="50" name="Shape 50"/>
        <p:cNvGrpSpPr/>
        <p:nvPr/>
      </p:nvGrpSpPr>
      <p:grpSpPr>
        <a:xfrm>
          <a:off x="0" y="0"/>
          <a:ext cx="0" cy="0"/>
          <a:chOff x="0" y="0"/>
          <a:chExt cx="0" cy="0"/>
        </a:xfrm>
      </p:grpSpPr>
      <p:sp>
        <p:nvSpPr>
          <p:cNvPr id="51" name="Google Shape;51;p12"/>
          <p:cNvSpPr/>
          <p:nvPr>
            <p:ph idx="2" type="pic"/>
          </p:nvPr>
        </p:nvSpPr>
        <p:spPr>
          <a:xfrm>
            <a:off x="0" y="0"/>
            <a:ext cx="24384001" cy="13716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1pPr>
            <a:lvl2pPr lvl="1"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2pPr>
            <a:lvl3pPr lvl="2"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3pPr>
            <a:lvl4pPr lvl="3"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4pPr>
            <a:lvl5pPr lvl="4"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5pPr>
            <a:lvl6pPr lvl="5"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6pPr>
            <a:lvl7pPr lvl="6"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7pPr>
            <a:lvl8pPr lvl="7"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8pPr>
            <a:lvl9pPr lvl="8"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9pPr>
          </a:lstStyle>
          <a:p/>
        </p:txBody>
      </p:sp>
      <p:sp>
        <p:nvSpPr>
          <p:cNvPr id="52" name="Google Shape;52;p12"/>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p:cSld name="Blank">
    <p:spTree>
      <p:nvGrpSpPr>
        <p:cNvPr id="53" name="Shape 53"/>
        <p:cNvGrpSpPr/>
        <p:nvPr/>
      </p:nvGrpSpPr>
      <p:grpSpPr>
        <a:xfrm>
          <a:off x="0" y="0"/>
          <a:ext cx="0" cy="0"/>
          <a:chOff x="0" y="0"/>
          <a:chExt cx="0" cy="0"/>
        </a:xfrm>
      </p:grpSpPr>
      <p:sp>
        <p:nvSpPr>
          <p:cNvPr id="54" name="Google Shape;54;p13"/>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mp; Subtitle" type="title">
  <p:cSld name="TITLE">
    <p:spTree>
      <p:nvGrpSpPr>
        <p:cNvPr id="13" name="Shape 13"/>
        <p:cNvGrpSpPr/>
        <p:nvPr/>
      </p:nvGrpSpPr>
      <p:grpSpPr>
        <a:xfrm>
          <a:off x="0" y="0"/>
          <a:ext cx="0" cy="0"/>
          <a:chOff x="0" y="0"/>
          <a:chExt cx="0" cy="0"/>
        </a:xfrm>
      </p:grpSpPr>
      <p:sp>
        <p:nvSpPr>
          <p:cNvPr id="14" name="Google Shape;14;p3"/>
          <p:cNvSpPr txBox="1"/>
          <p:nvPr>
            <p:ph type="title"/>
          </p:nvPr>
        </p:nvSpPr>
        <p:spPr>
          <a:xfrm>
            <a:off x="1778000" y="2298700"/>
            <a:ext cx="20828000" cy="4648200"/>
          </a:xfrm>
          <a:prstGeom prst="rect">
            <a:avLst/>
          </a:prstGeom>
          <a:noFill/>
          <a:ln>
            <a:noFill/>
          </a:ln>
        </p:spPr>
        <p:txBody>
          <a:bodyPr anchorCtr="0" anchor="b" bIns="50800" lIns="50800" spcFirstLastPara="1" rIns="50800" wrap="square" tIns="50800">
            <a:no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15" name="Google Shape;15;p3"/>
          <p:cNvSpPr txBox="1"/>
          <p:nvPr>
            <p:ph idx="1" type="body"/>
          </p:nvPr>
        </p:nvSpPr>
        <p:spPr>
          <a:xfrm>
            <a:off x="1778000" y="7073900"/>
            <a:ext cx="20828000" cy="1587500"/>
          </a:xfrm>
          <a:prstGeom prst="rect">
            <a:avLst/>
          </a:prstGeom>
          <a:noFill/>
          <a:ln>
            <a:noFill/>
          </a:ln>
        </p:spPr>
        <p:txBody>
          <a:bodyPr anchorCtr="0" anchor="t" bIns="50800" lIns="50800" spcFirstLastPara="1" rIns="50800" wrap="square" tIns="50800">
            <a:noAutofit/>
          </a:bodyPr>
          <a:lstStyle>
            <a:lvl1pPr indent="-228600" lvl="0" marL="457200" algn="ctr">
              <a:lnSpc>
                <a:spcPct val="100000"/>
              </a:lnSpc>
              <a:spcBef>
                <a:spcPts val="0"/>
              </a:spcBef>
              <a:spcAft>
                <a:spcPts val="0"/>
              </a:spcAft>
              <a:buClr>
                <a:srgbClr val="000000"/>
              </a:buClr>
              <a:buSzPts val="5400"/>
              <a:buFont typeface="Helvetica Neue"/>
              <a:buNone/>
              <a:defRPr sz="5400"/>
            </a:lvl1pPr>
            <a:lvl2pPr indent="-228600" lvl="1" marL="914400" algn="ctr">
              <a:lnSpc>
                <a:spcPct val="100000"/>
              </a:lnSpc>
              <a:spcBef>
                <a:spcPts val="0"/>
              </a:spcBef>
              <a:spcAft>
                <a:spcPts val="0"/>
              </a:spcAft>
              <a:buClr>
                <a:srgbClr val="000000"/>
              </a:buClr>
              <a:buSzPts val="5400"/>
              <a:buFont typeface="Helvetica Neue"/>
              <a:buNone/>
              <a:defRPr sz="5400"/>
            </a:lvl2pPr>
            <a:lvl3pPr indent="-228600" lvl="2" marL="1371600" algn="ctr">
              <a:lnSpc>
                <a:spcPct val="100000"/>
              </a:lnSpc>
              <a:spcBef>
                <a:spcPts val="0"/>
              </a:spcBef>
              <a:spcAft>
                <a:spcPts val="0"/>
              </a:spcAft>
              <a:buClr>
                <a:srgbClr val="000000"/>
              </a:buClr>
              <a:buSzPts val="5400"/>
              <a:buFont typeface="Helvetica Neue"/>
              <a:buNone/>
              <a:defRPr sz="5400"/>
            </a:lvl3pPr>
            <a:lvl4pPr indent="-228600" lvl="3" marL="1828800" algn="ctr">
              <a:lnSpc>
                <a:spcPct val="100000"/>
              </a:lnSpc>
              <a:spcBef>
                <a:spcPts val="0"/>
              </a:spcBef>
              <a:spcAft>
                <a:spcPts val="0"/>
              </a:spcAft>
              <a:buClr>
                <a:srgbClr val="000000"/>
              </a:buClr>
              <a:buSzPts val="5400"/>
              <a:buFont typeface="Helvetica Neue"/>
              <a:buNone/>
              <a:defRPr sz="5400"/>
            </a:lvl4pPr>
            <a:lvl5pPr indent="-228600" lvl="4" marL="2286000" algn="ctr">
              <a:lnSpc>
                <a:spcPct val="100000"/>
              </a:lnSpc>
              <a:spcBef>
                <a:spcPts val="0"/>
              </a:spcBef>
              <a:spcAft>
                <a:spcPts val="0"/>
              </a:spcAft>
              <a:buClr>
                <a:srgbClr val="000000"/>
              </a:buClr>
              <a:buSzPts val="5400"/>
              <a:buFont typeface="Helvetica Neue"/>
              <a:buNone/>
              <a:defRPr sz="5400"/>
            </a:lvl5pPr>
            <a:lvl6pPr indent="-371475" lvl="5" marL="2743200" algn="l">
              <a:lnSpc>
                <a:spcPct val="100000"/>
              </a:lnSpc>
              <a:spcBef>
                <a:spcPts val="5900"/>
              </a:spcBef>
              <a:spcAft>
                <a:spcPts val="0"/>
              </a:spcAft>
              <a:buClr>
                <a:srgbClr val="000000"/>
              </a:buClr>
              <a:buSzPts val="2250"/>
              <a:buChar char="•"/>
              <a:defRPr/>
            </a:lvl6pPr>
            <a:lvl7pPr indent="-371475" lvl="6" marL="3200400" algn="l">
              <a:lnSpc>
                <a:spcPct val="100000"/>
              </a:lnSpc>
              <a:spcBef>
                <a:spcPts val="5900"/>
              </a:spcBef>
              <a:spcAft>
                <a:spcPts val="0"/>
              </a:spcAft>
              <a:buClr>
                <a:srgbClr val="000000"/>
              </a:buClr>
              <a:buSzPts val="2250"/>
              <a:buChar char="•"/>
              <a:defRPr/>
            </a:lvl7pPr>
            <a:lvl8pPr indent="-371475" lvl="7" marL="3657600" algn="l">
              <a:lnSpc>
                <a:spcPct val="100000"/>
              </a:lnSpc>
              <a:spcBef>
                <a:spcPts val="5900"/>
              </a:spcBef>
              <a:spcAft>
                <a:spcPts val="0"/>
              </a:spcAft>
              <a:buClr>
                <a:srgbClr val="000000"/>
              </a:buClr>
              <a:buSzPts val="2250"/>
              <a:buChar char="•"/>
              <a:defRPr/>
            </a:lvl8pPr>
            <a:lvl9pPr indent="-371475" lvl="8" marL="4114800" algn="l">
              <a:lnSpc>
                <a:spcPct val="100000"/>
              </a:lnSpc>
              <a:spcBef>
                <a:spcPts val="5900"/>
              </a:spcBef>
              <a:spcAft>
                <a:spcPts val="0"/>
              </a:spcAft>
              <a:buClr>
                <a:srgbClr val="000000"/>
              </a:buClr>
              <a:buSzPts val="2250"/>
              <a:buChar char="•"/>
              <a:defRPr/>
            </a:lvl9pPr>
          </a:lstStyle>
          <a:p/>
        </p:txBody>
      </p:sp>
      <p:sp>
        <p:nvSpPr>
          <p:cNvPr id="16" name="Google Shape;16;p3"/>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hoto - Horizontal">
  <p:cSld name="Photo - Horizontal">
    <p:spTree>
      <p:nvGrpSpPr>
        <p:cNvPr id="17" name="Shape 17"/>
        <p:cNvGrpSpPr/>
        <p:nvPr/>
      </p:nvGrpSpPr>
      <p:grpSpPr>
        <a:xfrm>
          <a:off x="0" y="0"/>
          <a:ext cx="0" cy="0"/>
          <a:chOff x="0" y="0"/>
          <a:chExt cx="0" cy="0"/>
        </a:xfrm>
      </p:grpSpPr>
      <p:sp>
        <p:nvSpPr>
          <p:cNvPr id="18" name="Google Shape;18;p4"/>
          <p:cNvSpPr/>
          <p:nvPr>
            <p:ph idx="2" type="pic"/>
          </p:nvPr>
        </p:nvSpPr>
        <p:spPr>
          <a:xfrm>
            <a:off x="3125968" y="673100"/>
            <a:ext cx="18135601" cy="87376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1pPr>
            <a:lvl2pPr lvl="1"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2pPr>
            <a:lvl3pPr lvl="2"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3pPr>
            <a:lvl4pPr lvl="3"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4pPr>
            <a:lvl5pPr lvl="4"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5pPr>
            <a:lvl6pPr lvl="5"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6pPr>
            <a:lvl7pPr lvl="6"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7pPr>
            <a:lvl8pPr lvl="7"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8pPr>
            <a:lvl9pPr lvl="8"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9pPr>
          </a:lstStyle>
          <a:p/>
        </p:txBody>
      </p:sp>
      <p:sp>
        <p:nvSpPr>
          <p:cNvPr id="19" name="Google Shape;19;p4"/>
          <p:cNvSpPr txBox="1"/>
          <p:nvPr>
            <p:ph type="title"/>
          </p:nvPr>
        </p:nvSpPr>
        <p:spPr>
          <a:xfrm>
            <a:off x="635000" y="9512300"/>
            <a:ext cx="23114000" cy="2006600"/>
          </a:xfrm>
          <a:prstGeom prst="rect">
            <a:avLst/>
          </a:prstGeom>
          <a:noFill/>
          <a:ln>
            <a:noFill/>
          </a:ln>
        </p:spPr>
        <p:txBody>
          <a:bodyPr anchorCtr="0" anchor="b" bIns="50800" lIns="50800" spcFirstLastPara="1" rIns="50800" wrap="square" tIns="50800">
            <a:no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20" name="Google Shape;20;p4"/>
          <p:cNvSpPr txBox="1"/>
          <p:nvPr>
            <p:ph idx="1" type="body"/>
          </p:nvPr>
        </p:nvSpPr>
        <p:spPr>
          <a:xfrm>
            <a:off x="635000" y="11442700"/>
            <a:ext cx="23114000" cy="1587500"/>
          </a:xfrm>
          <a:prstGeom prst="rect">
            <a:avLst/>
          </a:prstGeom>
          <a:noFill/>
          <a:ln>
            <a:noFill/>
          </a:ln>
        </p:spPr>
        <p:txBody>
          <a:bodyPr anchorCtr="0" anchor="t" bIns="50800" lIns="50800" spcFirstLastPara="1" rIns="50800" wrap="square" tIns="50800">
            <a:noAutofit/>
          </a:bodyPr>
          <a:lstStyle>
            <a:lvl1pPr indent="-228600" lvl="0" marL="457200" algn="ctr">
              <a:lnSpc>
                <a:spcPct val="100000"/>
              </a:lnSpc>
              <a:spcBef>
                <a:spcPts val="0"/>
              </a:spcBef>
              <a:spcAft>
                <a:spcPts val="0"/>
              </a:spcAft>
              <a:buClr>
                <a:srgbClr val="000000"/>
              </a:buClr>
              <a:buSzPts val="5400"/>
              <a:buFont typeface="Helvetica Neue"/>
              <a:buNone/>
              <a:defRPr sz="5400"/>
            </a:lvl1pPr>
            <a:lvl2pPr indent="-228600" lvl="1" marL="914400" algn="ctr">
              <a:lnSpc>
                <a:spcPct val="100000"/>
              </a:lnSpc>
              <a:spcBef>
                <a:spcPts val="0"/>
              </a:spcBef>
              <a:spcAft>
                <a:spcPts val="0"/>
              </a:spcAft>
              <a:buClr>
                <a:srgbClr val="000000"/>
              </a:buClr>
              <a:buSzPts val="5400"/>
              <a:buFont typeface="Helvetica Neue"/>
              <a:buNone/>
              <a:defRPr sz="5400"/>
            </a:lvl2pPr>
            <a:lvl3pPr indent="-228600" lvl="2" marL="1371600" algn="ctr">
              <a:lnSpc>
                <a:spcPct val="100000"/>
              </a:lnSpc>
              <a:spcBef>
                <a:spcPts val="0"/>
              </a:spcBef>
              <a:spcAft>
                <a:spcPts val="0"/>
              </a:spcAft>
              <a:buClr>
                <a:srgbClr val="000000"/>
              </a:buClr>
              <a:buSzPts val="5400"/>
              <a:buFont typeface="Helvetica Neue"/>
              <a:buNone/>
              <a:defRPr sz="5400"/>
            </a:lvl3pPr>
            <a:lvl4pPr indent="-228600" lvl="3" marL="1828800" algn="ctr">
              <a:lnSpc>
                <a:spcPct val="100000"/>
              </a:lnSpc>
              <a:spcBef>
                <a:spcPts val="0"/>
              </a:spcBef>
              <a:spcAft>
                <a:spcPts val="0"/>
              </a:spcAft>
              <a:buClr>
                <a:srgbClr val="000000"/>
              </a:buClr>
              <a:buSzPts val="5400"/>
              <a:buFont typeface="Helvetica Neue"/>
              <a:buNone/>
              <a:defRPr sz="5400"/>
            </a:lvl4pPr>
            <a:lvl5pPr indent="-228600" lvl="4" marL="2286000" algn="ctr">
              <a:lnSpc>
                <a:spcPct val="100000"/>
              </a:lnSpc>
              <a:spcBef>
                <a:spcPts val="0"/>
              </a:spcBef>
              <a:spcAft>
                <a:spcPts val="0"/>
              </a:spcAft>
              <a:buClr>
                <a:srgbClr val="000000"/>
              </a:buClr>
              <a:buSzPts val="5400"/>
              <a:buFont typeface="Helvetica Neue"/>
              <a:buNone/>
              <a:defRPr sz="5400"/>
            </a:lvl5pPr>
            <a:lvl6pPr indent="-371475" lvl="5" marL="2743200" algn="l">
              <a:lnSpc>
                <a:spcPct val="100000"/>
              </a:lnSpc>
              <a:spcBef>
                <a:spcPts val="5900"/>
              </a:spcBef>
              <a:spcAft>
                <a:spcPts val="0"/>
              </a:spcAft>
              <a:buClr>
                <a:srgbClr val="000000"/>
              </a:buClr>
              <a:buSzPts val="2250"/>
              <a:buChar char="•"/>
              <a:defRPr/>
            </a:lvl6pPr>
            <a:lvl7pPr indent="-371475" lvl="6" marL="3200400" algn="l">
              <a:lnSpc>
                <a:spcPct val="100000"/>
              </a:lnSpc>
              <a:spcBef>
                <a:spcPts val="5900"/>
              </a:spcBef>
              <a:spcAft>
                <a:spcPts val="0"/>
              </a:spcAft>
              <a:buClr>
                <a:srgbClr val="000000"/>
              </a:buClr>
              <a:buSzPts val="2250"/>
              <a:buChar char="•"/>
              <a:defRPr/>
            </a:lvl7pPr>
            <a:lvl8pPr indent="-371475" lvl="7" marL="3657600" algn="l">
              <a:lnSpc>
                <a:spcPct val="100000"/>
              </a:lnSpc>
              <a:spcBef>
                <a:spcPts val="5900"/>
              </a:spcBef>
              <a:spcAft>
                <a:spcPts val="0"/>
              </a:spcAft>
              <a:buClr>
                <a:srgbClr val="000000"/>
              </a:buClr>
              <a:buSzPts val="2250"/>
              <a:buChar char="•"/>
              <a:defRPr/>
            </a:lvl8pPr>
            <a:lvl9pPr indent="-371475" lvl="8" marL="4114800" algn="l">
              <a:lnSpc>
                <a:spcPct val="100000"/>
              </a:lnSpc>
              <a:spcBef>
                <a:spcPts val="5900"/>
              </a:spcBef>
              <a:spcAft>
                <a:spcPts val="0"/>
              </a:spcAft>
              <a:buClr>
                <a:srgbClr val="000000"/>
              </a:buClr>
              <a:buSzPts val="2250"/>
              <a:buChar char="•"/>
              <a:defRPr/>
            </a:lvl9pPr>
          </a:lstStyle>
          <a:p/>
        </p:txBody>
      </p:sp>
      <p:sp>
        <p:nvSpPr>
          <p:cNvPr id="21" name="Google Shape;21;p4"/>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 Center">
  <p:cSld name="Title - Center">
    <p:spTree>
      <p:nvGrpSpPr>
        <p:cNvPr id="22" name="Shape 22"/>
        <p:cNvGrpSpPr/>
        <p:nvPr/>
      </p:nvGrpSpPr>
      <p:grpSpPr>
        <a:xfrm>
          <a:off x="0" y="0"/>
          <a:ext cx="0" cy="0"/>
          <a:chOff x="0" y="0"/>
          <a:chExt cx="0" cy="0"/>
        </a:xfrm>
      </p:grpSpPr>
      <p:sp>
        <p:nvSpPr>
          <p:cNvPr id="23" name="Google Shape;23;p5"/>
          <p:cNvSpPr txBox="1"/>
          <p:nvPr>
            <p:ph type="title"/>
          </p:nvPr>
        </p:nvSpPr>
        <p:spPr>
          <a:xfrm>
            <a:off x="1778000" y="4533900"/>
            <a:ext cx="20828000" cy="4648200"/>
          </a:xfrm>
          <a:prstGeom prst="rect">
            <a:avLst/>
          </a:prstGeom>
          <a:noFill/>
          <a:ln>
            <a:noFill/>
          </a:ln>
        </p:spPr>
        <p:txBody>
          <a:bodyPr anchorCtr="0" anchor="ctr" bIns="50800" lIns="50800" spcFirstLastPara="1" rIns="50800" wrap="square" tIns="50800">
            <a:no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24" name="Google Shape;24;p5"/>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hoto - Vertical">
  <p:cSld name="Photo - Vertical">
    <p:spTree>
      <p:nvGrpSpPr>
        <p:cNvPr id="25" name="Shape 25"/>
        <p:cNvGrpSpPr/>
        <p:nvPr/>
      </p:nvGrpSpPr>
      <p:grpSpPr>
        <a:xfrm>
          <a:off x="0" y="0"/>
          <a:ext cx="0" cy="0"/>
          <a:chOff x="0" y="0"/>
          <a:chExt cx="0" cy="0"/>
        </a:xfrm>
      </p:grpSpPr>
      <p:sp>
        <p:nvSpPr>
          <p:cNvPr id="26" name="Google Shape;26;p6"/>
          <p:cNvSpPr/>
          <p:nvPr>
            <p:ph idx="2" type="pic"/>
          </p:nvPr>
        </p:nvSpPr>
        <p:spPr>
          <a:xfrm>
            <a:off x="13165980" y="952500"/>
            <a:ext cx="9525001" cy="114681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1pPr>
            <a:lvl2pPr lvl="1"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2pPr>
            <a:lvl3pPr lvl="2"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3pPr>
            <a:lvl4pPr lvl="3"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4pPr>
            <a:lvl5pPr lvl="4"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5pPr>
            <a:lvl6pPr lvl="5"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6pPr>
            <a:lvl7pPr lvl="6"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7pPr>
            <a:lvl8pPr lvl="7"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8pPr>
            <a:lvl9pPr lvl="8"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9pPr>
          </a:lstStyle>
          <a:p/>
        </p:txBody>
      </p:sp>
      <p:sp>
        <p:nvSpPr>
          <p:cNvPr id="27" name="Google Shape;27;p6"/>
          <p:cNvSpPr txBox="1"/>
          <p:nvPr>
            <p:ph type="title"/>
          </p:nvPr>
        </p:nvSpPr>
        <p:spPr>
          <a:xfrm>
            <a:off x="1651000" y="952500"/>
            <a:ext cx="10223500" cy="5549900"/>
          </a:xfrm>
          <a:prstGeom prst="rect">
            <a:avLst/>
          </a:prstGeom>
          <a:noFill/>
          <a:ln>
            <a:noFill/>
          </a:ln>
        </p:spPr>
        <p:txBody>
          <a:bodyPr anchorCtr="0" anchor="b" bIns="50800" lIns="50800" spcFirstLastPara="1" rIns="50800" wrap="square" tIns="50800">
            <a:noAutofit/>
          </a:bodyPr>
          <a:lstStyle>
            <a:lvl1pPr lvl="0" algn="ctr">
              <a:lnSpc>
                <a:spcPct val="100000"/>
              </a:lnSpc>
              <a:spcBef>
                <a:spcPts val="0"/>
              </a:spcBef>
              <a:spcAft>
                <a:spcPts val="0"/>
              </a:spcAft>
              <a:buClr>
                <a:srgbClr val="000000"/>
              </a:buClr>
              <a:buSzPts val="8400"/>
              <a:buFont typeface="Helvetica Neue"/>
              <a:buNone/>
              <a:defRPr sz="8400"/>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28" name="Google Shape;28;p6"/>
          <p:cNvSpPr txBox="1"/>
          <p:nvPr>
            <p:ph idx="1" type="body"/>
          </p:nvPr>
        </p:nvSpPr>
        <p:spPr>
          <a:xfrm>
            <a:off x="1651000" y="6527800"/>
            <a:ext cx="10223500" cy="5727700"/>
          </a:xfrm>
          <a:prstGeom prst="rect">
            <a:avLst/>
          </a:prstGeom>
          <a:noFill/>
          <a:ln>
            <a:noFill/>
          </a:ln>
        </p:spPr>
        <p:txBody>
          <a:bodyPr anchorCtr="0" anchor="t" bIns="50800" lIns="50800" spcFirstLastPara="1" rIns="50800" wrap="square" tIns="50800">
            <a:noAutofit/>
          </a:bodyPr>
          <a:lstStyle>
            <a:lvl1pPr indent="-228600" lvl="0" marL="457200" algn="ctr">
              <a:lnSpc>
                <a:spcPct val="100000"/>
              </a:lnSpc>
              <a:spcBef>
                <a:spcPts val="0"/>
              </a:spcBef>
              <a:spcAft>
                <a:spcPts val="0"/>
              </a:spcAft>
              <a:buClr>
                <a:srgbClr val="000000"/>
              </a:buClr>
              <a:buSzPts val="5400"/>
              <a:buFont typeface="Helvetica Neue"/>
              <a:buNone/>
              <a:defRPr sz="5400"/>
            </a:lvl1pPr>
            <a:lvl2pPr indent="-228600" lvl="1" marL="914400" algn="ctr">
              <a:lnSpc>
                <a:spcPct val="100000"/>
              </a:lnSpc>
              <a:spcBef>
                <a:spcPts val="0"/>
              </a:spcBef>
              <a:spcAft>
                <a:spcPts val="0"/>
              </a:spcAft>
              <a:buClr>
                <a:srgbClr val="000000"/>
              </a:buClr>
              <a:buSzPts val="5400"/>
              <a:buFont typeface="Helvetica Neue"/>
              <a:buNone/>
              <a:defRPr sz="5400"/>
            </a:lvl2pPr>
            <a:lvl3pPr indent="-228600" lvl="2" marL="1371600" algn="ctr">
              <a:lnSpc>
                <a:spcPct val="100000"/>
              </a:lnSpc>
              <a:spcBef>
                <a:spcPts val="0"/>
              </a:spcBef>
              <a:spcAft>
                <a:spcPts val="0"/>
              </a:spcAft>
              <a:buClr>
                <a:srgbClr val="000000"/>
              </a:buClr>
              <a:buSzPts val="5400"/>
              <a:buFont typeface="Helvetica Neue"/>
              <a:buNone/>
              <a:defRPr sz="5400"/>
            </a:lvl3pPr>
            <a:lvl4pPr indent="-228600" lvl="3" marL="1828800" algn="ctr">
              <a:lnSpc>
                <a:spcPct val="100000"/>
              </a:lnSpc>
              <a:spcBef>
                <a:spcPts val="0"/>
              </a:spcBef>
              <a:spcAft>
                <a:spcPts val="0"/>
              </a:spcAft>
              <a:buClr>
                <a:srgbClr val="000000"/>
              </a:buClr>
              <a:buSzPts val="5400"/>
              <a:buFont typeface="Helvetica Neue"/>
              <a:buNone/>
              <a:defRPr sz="5400"/>
            </a:lvl4pPr>
            <a:lvl5pPr indent="-228600" lvl="4" marL="2286000" algn="ctr">
              <a:lnSpc>
                <a:spcPct val="100000"/>
              </a:lnSpc>
              <a:spcBef>
                <a:spcPts val="0"/>
              </a:spcBef>
              <a:spcAft>
                <a:spcPts val="0"/>
              </a:spcAft>
              <a:buClr>
                <a:srgbClr val="000000"/>
              </a:buClr>
              <a:buSzPts val="5400"/>
              <a:buFont typeface="Helvetica Neue"/>
              <a:buNone/>
              <a:defRPr sz="5400"/>
            </a:lvl5pPr>
            <a:lvl6pPr indent="-371475" lvl="5" marL="2743200" algn="l">
              <a:lnSpc>
                <a:spcPct val="100000"/>
              </a:lnSpc>
              <a:spcBef>
                <a:spcPts val="5900"/>
              </a:spcBef>
              <a:spcAft>
                <a:spcPts val="0"/>
              </a:spcAft>
              <a:buClr>
                <a:srgbClr val="000000"/>
              </a:buClr>
              <a:buSzPts val="2250"/>
              <a:buChar char="•"/>
              <a:defRPr/>
            </a:lvl6pPr>
            <a:lvl7pPr indent="-371475" lvl="6" marL="3200400" algn="l">
              <a:lnSpc>
                <a:spcPct val="100000"/>
              </a:lnSpc>
              <a:spcBef>
                <a:spcPts val="5900"/>
              </a:spcBef>
              <a:spcAft>
                <a:spcPts val="0"/>
              </a:spcAft>
              <a:buClr>
                <a:srgbClr val="000000"/>
              </a:buClr>
              <a:buSzPts val="2250"/>
              <a:buChar char="•"/>
              <a:defRPr/>
            </a:lvl7pPr>
            <a:lvl8pPr indent="-371475" lvl="7" marL="3657600" algn="l">
              <a:lnSpc>
                <a:spcPct val="100000"/>
              </a:lnSpc>
              <a:spcBef>
                <a:spcPts val="5900"/>
              </a:spcBef>
              <a:spcAft>
                <a:spcPts val="0"/>
              </a:spcAft>
              <a:buClr>
                <a:srgbClr val="000000"/>
              </a:buClr>
              <a:buSzPts val="2250"/>
              <a:buChar char="•"/>
              <a:defRPr/>
            </a:lvl8pPr>
            <a:lvl9pPr indent="-371475" lvl="8" marL="4114800" algn="l">
              <a:lnSpc>
                <a:spcPct val="100000"/>
              </a:lnSpc>
              <a:spcBef>
                <a:spcPts val="5900"/>
              </a:spcBef>
              <a:spcAft>
                <a:spcPts val="0"/>
              </a:spcAft>
              <a:buClr>
                <a:srgbClr val="000000"/>
              </a:buClr>
              <a:buSzPts val="2250"/>
              <a:buChar char="•"/>
              <a:defRPr/>
            </a:lvl9pPr>
          </a:lstStyle>
          <a:p/>
        </p:txBody>
      </p:sp>
      <p:sp>
        <p:nvSpPr>
          <p:cNvPr id="29" name="Google Shape;29;p6"/>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 Top">
  <p:cSld name="Title - Top">
    <p:spTree>
      <p:nvGrpSpPr>
        <p:cNvPr id="30" name="Shape 30"/>
        <p:cNvGrpSpPr/>
        <p:nvPr/>
      </p:nvGrpSpPr>
      <p:grpSpPr>
        <a:xfrm>
          <a:off x="0" y="0"/>
          <a:ext cx="0" cy="0"/>
          <a:chOff x="0" y="0"/>
          <a:chExt cx="0" cy="0"/>
        </a:xfrm>
      </p:grpSpPr>
      <p:sp>
        <p:nvSpPr>
          <p:cNvPr id="31" name="Google Shape;31;p7"/>
          <p:cNvSpPr txBox="1"/>
          <p:nvPr>
            <p:ph type="title"/>
          </p:nvPr>
        </p:nvSpPr>
        <p:spPr>
          <a:xfrm>
            <a:off x="1689100" y="355600"/>
            <a:ext cx="21005799" cy="2286000"/>
          </a:xfrm>
          <a:prstGeom prst="rect">
            <a:avLst/>
          </a:prstGeom>
          <a:noFill/>
          <a:ln>
            <a:noFill/>
          </a:ln>
        </p:spPr>
        <p:txBody>
          <a:bodyPr anchorCtr="0" anchor="ctr" bIns="50800" lIns="50800" spcFirstLastPara="1" rIns="50800" wrap="square" tIns="50800">
            <a:no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32" name="Google Shape;32;p7"/>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Bullets &amp; Photo">
  <p:cSld name="Title, Bullets &amp; Photo">
    <p:spTree>
      <p:nvGrpSpPr>
        <p:cNvPr id="33" name="Shape 33"/>
        <p:cNvGrpSpPr/>
        <p:nvPr/>
      </p:nvGrpSpPr>
      <p:grpSpPr>
        <a:xfrm>
          <a:off x="0" y="0"/>
          <a:ext cx="0" cy="0"/>
          <a:chOff x="0" y="0"/>
          <a:chExt cx="0" cy="0"/>
        </a:xfrm>
      </p:grpSpPr>
      <p:sp>
        <p:nvSpPr>
          <p:cNvPr id="34" name="Google Shape;34;p8"/>
          <p:cNvSpPr/>
          <p:nvPr>
            <p:ph idx="2" type="pic"/>
          </p:nvPr>
        </p:nvSpPr>
        <p:spPr>
          <a:xfrm>
            <a:off x="13169900" y="3149600"/>
            <a:ext cx="9525000" cy="92964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1pPr>
            <a:lvl2pPr lvl="1"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2pPr>
            <a:lvl3pPr lvl="2"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3pPr>
            <a:lvl4pPr lvl="3"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4pPr>
            <a:lvl5pPr lvl="4"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5pPr>
            <a:lvl6pPr lvl="5"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6pPr>
            <a:lvl7pPr lvl="6"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7pPr>
            <a:lvl8pPr lvl="7"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8pPr>
            <a:lvl9pPr lvl="8"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9pPr>
          </a:lstStyle>
          <a:p/>
        </p:txBody>
      </p:sp>
      <p:sp>
        <p:nvSpPr>
          <p:cNvPr id="35" name="Google Shape;35;p8"/>
          <p:cNvSpPr txBox="1"/>
          <p:nvPr>
            <p:ph type="title"/>
          </p:nvPr>
        </p:nvSpPr>
        <p:spPr>
          <a:xfrm>
            <a:off x="1689100" y="355600"/>
            <a:ext cx="21005799" cy="2286000"/>
          </a:xfrm>
          <a:prstGeom prst="rect">
            <a:avLst/>
          </a:prstGeom>
          <a:noFill/>
          <a:ln>
            <a:noFill/>
          </a:ln>
        </p:spPr>
        <p:txBody>
          <a:bodyPr anchorCtr="0" anchor="ctr" bIns="50800" lIns="50800" spcFirstLastPara="1" rIns="50800" wrap="square" tIns="50800">
            <a:no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36" name="Google Shape;36;p8"/>
          <p:cNvSpPr txBox="1"/>
          <p:nvPr>
            <p:ph idx="1" type="body"/>
          </p:nvPr>
        </p:nvSpPr>
        <p:spPr>
          <a:xfrm>
            <a:off x="1689100" y="3149600"/>
            <a:ext cx="10223500" cy="9296400"/>
          </a:xfrm>
          <a:prstGeom prst="rect">
            <a:avLst/>
          </a:prstGeom>
          <a:noFill/>
          <a:ln>
            <a:noFill/>
          </a:ln>
        </p:spPr>
        <p:txBody>
          <a:bodyPr anchorCtr="0" anchor="ctr" bIns="50800" lIns="50800" spcFirstLastPara="1" rIns="50800" wrap="square" tIns="50800">
            <a:noAutofit/>
          </a:bodyPr>
          <a:lstStyle>
            <a:lvl1pPr indent="-530225" lvl="0" marL="457200" algn="l">
              <a:lnSpc>
                <a:spcPct val="100000"/>
              </a:lnSpc>
              <a:spcBef>
                <a:spcPts val="4500"/>
              </a:spcBef>
              <a:spcAft>
                <a:spcPts val="0"/>
              </a:spcAft>
              <a:buClr>
                <a:srgbClr val="000000"/>
              </a:buClr>
              <a:buSzPts val="4750"/>
              <a:buFont typeface="Helvetica Neue"/>
              <a:buChar char="•"/>
              <a:defRPr sz="3800"/>
            </a:lvl1pPr>
            <a:lvl2pPr indent="-530225" lvl="1" marL="914400" algn="l">
              <a:lnSpc>
                <a:spcPct val="100000"/>
              </a:lnSpc>
              <a:spcBef>
                <a:spcPts val="4500"/>
              </a:spcBef>
              <a:spcAft>
                <a:spcPts val="0"/>
              </a:spcAft>
              <a:buClr>
                <a:srgbClr val="000000"/>
              </a:buClr>
              <a:buSzPts val="4750"/>
              <a:buFont typeface="Helvetica Neue"/>
              <a:buChar char="•"/>
              <a:defRPr sz="3800"/>
            </a:lvl2pPr>
            <a:lvl3pPr indent="-530225" lvl="2" marL="1371600" algn="l">
              <a:lnSpc>
                <a:spcPct val="100000"/>
              </a:lnSpc>
              <a:spcBef>
                <a:spcPts val="4500"/>
              </a:spcBef>
              <a:spcAft>
                <a:spcPts val="0"/>
              </a:spcAft>
              <a:buClr>
                <a:srgbClr val="000000"/>
              </a:buClr>
              <a:buSzPts val="4750"/>
              <a:buFont typeface="Helvetica Neue"/>
              <a:buChar char="•"/>
              <a:defRPr sz="3800"/>
            </a:lvl3pPr>
            <a:lvl4pPr indent="-530225" lvl="3" marL="1828800" algn="l">
              <a:lnSpc>
                <a:spcPct val="100000"/>
              </a:lnSpc>
              <a:spcBef>
                <a:spcPts val="4500"/>
              </a:spcBef>
              <a:spcAft>
                <a:spcPts val="0"/>
              </a:spcAft>
              <a:buClr>
                <a:srgbClr val="000000"/>
              </a:buClr>
              <a:buSzPts val="4750"/>
              <a:buFont typeface="Helvetica Neue"/>
              <a:buChar char="•"/>
              <a:defRPr sz="3800"/>
            </a:lvl4pPr>
            <a:lvl5pPr indent="-530225" lvl="4" marL="2286000" algn="l">
              <a:lnSpc>
                <a:spcPct val="100000"/>
              </a:lnSpc>
              <a:spcBef>
                <a:spcPts val="4500"/>
              </a:spcBef>
              <a:spcAft>
                <a:spcPts val="0"/>
              </a:spcAft>
              <a:buClr>
                <a:srgbClr val="000000"/>
              </a:buClr>
              <a:buSzPts val="4750"/>
              <a:buFont typeface="Helvetica Neue"/>
              <a:buChar char="•"/>
              <a:defRPr sz="3800"/>
            </a:lvl5pPr>
            <a:lvl6pPr indent="-371475" lvl="5" marL="2743200" algn="l">
              <a:lnSpc>
                <a:spcPct val="100000"/>
              </a:lnSpc>
              <a:spcBef>
                <a:spcPts val="5900"/>
              </a:spcBef>
              <a:spcAft>
                <a:spcPts val="0"/>
              </a:spcAft>
              <a:buClr>
                <a:srgbClr val="000000"/>
              </a:buClr>
              <a:buSzPts val="2250"/>
              <a:buChar char="•"/>
              <a:defRPr/>
            </a:lvl6pPr>
            <a:lvl7pPr indent="-371475" lvl="6" marL="3200400" algn="l">
              <a:lnSpc>
                <a:spcPct val="100000"/>
              </a:lnSpc>
              <a:spcBef>
                <a:spcPts val="5900"/>
              </a:spcBef>
              <a:spcAft>
                <a:spcPts val="0"/>
              </a:spcAft>
              <a:buClr>
                <a:srgbClr val="000000"/>
              </a:buClr>
              <a:buSzPts val="2250"/>
              <a:buChar char="•"/>
              <a:defRPr/>
            </a:lvl7pPr>
            <a:lvl8pPr indent="-371475" lvl="7" marL="3657600" algn="l">
              <a:lnSpc>
                <a:spcPct val="100000"/>
              </a:lnSpc>
              <a:spcBef>
                <a:spcPts val="5900"/>
              </a:spcBef>
              <a:spcAft>
                <a:spcPts val="0"/>
              </a:spcAft>
              <a:buClr>
                <a:srgbClr val="000000"/>
              </a:buClr>
              <a:buSzPts val="2250"/>
              <a:buChar char="•"/>
              <a:defRPr/>
            </a:lvl8pPr>
            <a:lvl9pPr indent="-371475" lvl="8" marL="4114800" algn="l">
              <a:lnSpc>
                <a:spcPct val="100000"/>
              </a:lnSpc>
              <a:spcBef>
                <a:spcPts val="5900"/>
              </a:spcBef>
              <a:spcAft>
                <a:spcPts val="0"/>
              </a:spcAft>
              <a:buClr>
                <a:srgbClr val="000000"/>
              </a:buClr>
              <a:buSzPts val="2250"/>
              <a:buChar char="•"/>
              <a:defRPr/>
            </a:lvl9pPr>
          </a:lstStyle>
          <a:p/>
        </p:txBody>
      </p:sp>
      <p:sp>
        <p:nvSpPr>
          <p:cNvPr id="37" name="Google Shape;37;p8"/>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ullets">
  <p:cSld name="Bullets">
    <p:spTree>
      <p:nvGrpSpPr>
        <p:cNvPr id="38" name="Shape 38"/>
        <p:cNvGrpSpPr/>
        <p:nvPr/>
      </p:nvGrpSpPr>
      <p:grpSpPr>
        <a:xfrm>
          <a:off x="0" y="0"/>
          <a:ext cx="0" cy="0"/>
          <a:chOff x="0" y="0"/>
          <a:chExt cx="0" cy="0"/>
        </a:xfrm>
      </p:grpSpPr>
      <p:sp>
        <p:nvSpPr>
          <p:cNvPr id="39" name="Google Shape;39;p9"/>
          <p:cNvSpPr txBox="1"/>
          <p:nvPr>
            <p:ph idx="1" type="body"/>
          </p:nvPr>
        </p:nvSpPr>
        <p:spPr>
          <a:xfrm>
            <a:off x="1689100" y="1778000"/>
            <a:ext cx="21005799" cy="10160000"/>
          </a:xfrm>
          <a:prstGeom prst="rect">
            <a:avLst/>
          </a:prstGeom>
          <a:noFill/>
          <a:ln>
            <a:noFill/>
          </a:ln>
        </p:spPr>
        <p:txBody>
          <a:bodyPr anchorCtr="0" anchor="ctr" bIns="50800" lIns="50800" spcFirstLastPara="1" rIns="50800" wrap="square" tIns="50800">
            <a:noAutofit/>
          </a:bodyPr>
          <a:lstStyle>
            <a:lvl1pPr indent="-609600" lvl="0" marL="457200" algn="l">
              <a:lnSpc>
                <a:spcPct val="100000"/>
              </a:lnSpc>
              <a:spcBef>
                <a:spcPts val="5900"/>
              </a:spcBef>
              <a:spcAft>
                <a:spcPts val="0"/>
              </a:spcAft>
              <a:buClr>
                <a:srgbClr val="000000"/>
              </a:buClr>
              <a:buSzPts val="6000"/>
              <a:buFont typeface="Helvetica Neue"/>
              <a:buChar char="•"/>
              <a:defRPr sz="4800"/>
            </a:lvl1pPr>
            <a:lvl2pPr indent="-609600" lvl="1" marL="914400" algn="l">
              <a:lnSpc>
                <a:spcPct val="100000"/>
              </a:lnSpc>
              <a:spcBef>
                <a:spcPts val="5900"/>
              </a:spcBef>
              <a:spcAft>
                <a:spcPts val="0"/>
              </a:spcAft>
              <a:buClr>
                <a:srgbClr val="000000"/>
              </a:buClr>
              <a:buSzPts val="6000"/>
              <a:buFont typeface="Helvetica Neue"/>
              <a:buChar char="•"/>
              <a:defRPr sz="4800"/>
            </a:lvl2pPr>
            <a:lvl3pPr indent="-609600" lvl="2" marL="1371600" algn="l">
              <a:lnSpc>
                <a:spcPct val="100000"/>
              </a:lnSpc>
              <a:spcBef>
                <a:spcPts val="5900"/>
              </a:spcBef>
              <a:spcAft>
                <a:spcPts val="0"/>
              </a:spcAft>
              <a:buClr>
                <a:srgbClr val="000000"/>
              </a:buClr>
              <a:buSzPts val="6000"/>
              <a:buFont typeface="Helvetica Neue"/>
              <a:buChar char="•"/>
              <a:defRPr sz="4800"/>
            </a:lvl3pPr>
            <a:lvl4pPr indent="-609600" lvl="3" marL="1828800" algn="l">
              <a:lnSpc>
                <a:spcPct val="100000"/>
              </a:lnSpc>
              <a:spcBef>
                <a:spcPts val="5900"/>
              </a:spcBef>
              <a:spcAft>
                <a:spcPts val="0"/>
              </a:spcAft>
              <a:buClr>
                <a:srgbClr val="000000"/>
              </a:buClr>
              <a:buSzPts val="6000"/>
              <a:buFont typeface="Helvetica Neue"/>
              <a:buChar char="•"/>
              <a:defRPr sz="4800"/>
            </a:lvl4pPr>
            <a:lvl5pPr indent="-609600" lvl="4" marL="2286000" algn="l">
              <a:lnSpc>
                <a:spcPct val="100000"/>
              </a:lnSpc>
              <a:spcBef>
                <a:spcPts val="5900"/>
              </a:spcBef>
              <a:spcAft>
                <a:spcPts val="0"/>
              </a:spcAft>
              <a:buClr>
                <a:srgbClr val="000000"/>
              </a:buClr>
              <a:buSzPts val="6000"/>
              <a:buFont typeface="Helvetica Neue"/>
              <a:buChar char="•"/>
              <a:defRPr sz="4800"/>
            </a:lvl5pPr>
            <a:lvl6pPr indent="-371475" lvl="5" marL="2743200" algn="l">
              <a:lnSpc>
                <a:spcPct val="100000"/>
              </a:lnSpc>
              <a:spcBef>
                <a:spcPts val="5900"/>
              </a:spcBef>
              <a:spcAft>
                <a:spcPts val="0"/>
              </a:spcAft>
              <a:buClr>
                <a:srgbClr val="000000"/>
              </a:buClr>
              <a:buSzPts val="2250"/>
              <a:buChar char="•"/>
              <a:defRPr/>
            </a:lvl6pPr>
            <a:lvl7pPr indent="-371475" lvl="6" marL="3200400" algn="l">
              <a:lnSpc>
                <a:spcPct val="100000"/>
              </a:lnSpc>
              <a:spcBef>
                <a:spcPts val="5900"/>
              </a:spcBef>
              <a:spcAft>
                <a:spcPts val="0"/>
              </a:spcAft>
              <a:buClr>
                <a:srgbClr val="000000"/>
              </a:buClr>
              <a:buSzPts val="2250"/>
              <a:buChar char="•"/>
              <a:defRPr/>
            </a:lvl7pPr>
            <a:lvl8pPr indent="-371475" lvl="7" marL="3657600" algn="l">
              <a:lnSpc>
                <a:spcPct val="100000"/>
              </a:lnSpc>
              <a:spcBef>
                <a:spcPts val="5900"/>
              </a:spcBef>
              <a:spcAft>
                <a:spcPts val="0"/>
              </a:spcAft>
              <a:buClr>
                <a:srgbClr val="000000"/>
              </a:buClr>
              <a:buSzPts val="2250"/>
              <a:buChar char="•"/>
              <a:defRPr/>
            </a:lvl8pPr>
            <a:lvl9pPr indent="-371475" lvl="8" marL="4114800" algn="l">
              <a:lnSpc>
                <a:spcPct val="100000"/>
              </a:lnSpc>
              <a:spcBef>
                <a:spcPts val="5900"/>
              </a:spcBef>
              <a:spcAft>
                <a:spcPts val="0"/>
              </a:spcAft>
              <a:buClr>
                <a:srgbClr val="000000"/>
              </a:buClr>
              <a:buSzPts val="2250"/>
              <a:buChar char="•"/>
              <a:defRPr/>
            </a:lvl9pPr>
          </a:lstStyle>
          <a:p/>
        </p:txBody>
      </p:sp>
      <p:sp>
        <p:nvSpPr>
          <p:cNvPr id="40" name="Google Shape;40;p9"/>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hoto - 3 Up">
  <p:cSld name="Photo - 3 Up">
    <p:spTree>
      <p:nvGrpSpPr>
        <p:cNvPr id="41" name="Shape 41"/>
        <p:cNvGrpSpPr/>
        <p:nvPr/>
      </p:nvGrpSpPr>
      <p:grpSpPr>
        <a:xfrm>
          <a:off x="0" y="0"/>
          <a:ext cx="0" cy="0"/>
          <a:chOff x="0" y="0"/>
          <a:chExt cx="0" cy="0"/>
        </a:xfrm>
      </p:grpSpPr>
      <p:sp>
        <p:nvSpPr>
          <p:cNvPr id="42" name="Google Shape;42;p10"/>
          <p:cNvSpPr/>
          <p:nvPr>
            <p:ph idx="2" type="pic"/>
          </p:nvPr>
        </p:nvSpPr>
        <p:spPr>
          <a:xfrm>
            <a:off x="15760700" y="7048500"/>
            <a:ext cx="7404100" cy="55499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1pPr>
            <a:lvl2pPr lvl="1"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2pPr>
            <a:lvl3pPr lvl="2"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3pPr>
            <a:lvl4pPr lvl="3"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4pPr>
            <a:lvl5pPr lvl="4"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5pPr>
            <a:lvl6pPr lvl="5"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6pPr>
            <a:lvl7pPr lvl="6"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7pPr>
            <a:lvl8pPr lvl="7"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8pPr>
            <a:lvl9pPr lvl="8"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9pPr>
          </a:lstStyle>
          <a:p/>
        </p:txBody>
      </p:sp>
      <p:sp>
        <p:nvSpPr>
          <p:cNvPr id="43" name="Google Shape;43;p10"/>
          <p:cNvSpPr/>
          <p:nvPr>
            <p:ph idx="3" type="pic"/>
          </p:nvPr>
        </p:nvSpPr>
        <p:spPr>
          <a:xfrm>
            <a:off x="15760700" y="1130300"/>
            <a:ext cx="7404100" cy="55499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1pPr>
            <a:lvl2pPr lvl="1"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2pPr>
            <a:lvl3pPr lvl="2"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3pPr>
            <a:lvl4pPr lvl="3"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4pPr>
            <a:lvl5pPr lvl="4"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5pPr>
            <a:lvl6pPr lvl="5"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6pPr>
            <a:lvl7pPr lvl="6"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7pPr>
            <a:lvl8pPr lvl="7"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8pPr>
            <a:lvl9pPr lvl="8"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9pPr>
          </a:lstStyle>
          <a:p/>
        </p:txBody>
      </p:sp>
      <p:sp>
        <p:nvSpPr>
          <p:cNvPr id="44" name="Google Shape;44;p10"/>
          <p:cNvSpPr/>
          <p:nvPr>
            <p:ph idx="4" type="pic"/>
          </p:nvPr>
        </p:nvSpPr>
        <p:spPr>
          <a:xfrm>
            <a:off x="1206500" y="1130300"/>
            <a:ext cx="14173200" cy="114681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1pPr>
            <a:lvl2pPr lvl="1"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2pPr>
            <a:lvl3pPr lvl="2"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3pPr>
            <a:lvl4pPr lvl="3"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4pPr>
            <a:lvl5pPr lvl="4"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5pPr>
            <a:lvl6pPr lvl="5"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6pPr>
            <a:lvl7pPr lvl="6"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7pPr>
            <a:lvl8pPr lvl="7"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8pPr>
            <a:lvl9pPr lvl="8"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9pPr>
          </a:lstStyle>
          <a:p/>
        </p:txBody>
      </p:sp>
      <p:sp>
        <p:nvSpPr>
          <p:cNvPr id="45" name="Google Shape;45;p10"/>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1.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1689100" y="355600"/>
            <a:ext cx="21005799" cy="2286000"/>
          </a:xfrm>
          <a:prstGeom prst="rect">
            <a:avLst/>
          </a:prstGeom>
          <a:noFill/>
          <a:ln>
            <a:noFill/>
          </a:ln>
        </p:spPr>
        <p:txBody>
          <a:bodyPr anchorCtr="0" anchor="ctr" bIns="50800" lIns="50800" spcFirstLastPara="1" rIns="50800" wrap="square" tIns="50800">
            <a:noAutofit/>
          </a:bodyPr>
          <a:lstStyle>
            <a:lvl1pPr lvl="0" marR="0" rtl="0" algn="ctr">
              <a:lnSpc>
                <a:spcPct val="100000"/>
              </a:lnSpc>
              <a:spcBef>
                <a:spcPts val="0"/>
              </a:spcBef>
              <a:spcAft>
                <a:spcPts val="0"/>
              </a:spcAft>
              <a:buClr>
                <a:srgbClr val="000000"/>
              </a:buClr>
              <a:buSzPts val="11200"/>
              <a:buFont typeface="Helvetica Neue"/>
              <a:buNone/>
              <a:defRPr b="0" i="0" sz="11200" u="none" cap="none" strike="noStrike">
                <a:solidFill>
                  <a:srgbClr val="000000"/>
                </a:solidFill>
                <a:latin typeface="Helvetica Neue"/>
                <a:ea typeface="Helvetica Neue"/>
                <a:cs typeface="Helvetica Neue"/>
                <a:sym typeface="Helvetica Neue"/>
              </a:defRPr>
            </a:lvl1pPr>
            <a:lvl2pPr lvl="1" marR="0" rtl="0" algn="ctr">
              <a:lnSpc>
                <a:spcPct val="100000"/>
              </a:lnSpc>
              <a:spcBef>
                <a:spcPts val="0"/>
              </a:spcBef>
              <a:spcAft>
                <a:spcPts val="0"/>
              </a:spcAft>
              <a:buClr>
                <a:srgbClr val="000000"/>
              </a:buClr>
              <a:buSzPts val="11200"/>
              <a:buFont typeface="Helvetica Neue"/>
              <a:buNone/>
              <a:defRPr b="0" i="0" sz="11200" u="none" cap="none" strike="noStrike">
                <a:solidFill>
                  <a:srgbClr val="000000"/>
                </a:solidFill>
                <a:latin typeface="Helvetica Neue"/>
                <a:ea typeface="Helvetica Neue"/>
                <a:cs typeface="Helvetica Neue"/>
                <a:sym typeface="Helvetica Neue"/>
              </a:defRPr>
            </a:lvl2pPr>
            <a:lvl3pPr lvl="2" marR="0" rtl="0" algn="ctr">
              <a:lnSpc>
                <a:spcPct val="100000"/>
              </a:lnSpc>
              <a:spcBef>
                <a:spcPts val="0"/>
              </a:spcBef>
              <a:spcAft>
                <a:spcPts val="0"/>
              </a:spcAft>
              <a:buClr>
                <a:srgbClr val="000000"/>
              </a:buClr>
              <a:buSzPts val="11200"/>
              <a:buFont typeface="Helvetica Neue"/>
              <a:buNone/>
              <a:defRPr b="0" i="0" sz="11200" u="none" cap="none" strike="noStrike">
                <a:solidFill>
                  <a:srgbClr val="000000"/>
                </a:solidFill>
                <a:latin typeface="Helvetica Neue"/>
                <a:ea typeface="Helvetica Neue"/>
                <a:cs typeface="Helvetica Neue"/>
                <a:sym typeface="Helvetica Neue"/>
              </a:defRPr>
            </a:lvl3pPr>
            <a:lvl4pPr lvl="3" marR="0" rtl="0" algn="ctr">
              <a:lnSpc>
                <a:spcPct val="100000"/>
              </a:lnSpc>
              <a:spcBef>
                <a:spcPts val="0"/>
              </a:spcBef>
              <a:spcAft>
                <a:spcPts val="0"/>
              </a:spcAft>
              <a:buClr>
                <a:srgbClr val="000000"/>
              </a:buClr>
              <a:buSzPts val="11200"/>
              <a:buFont typeface="Helvetica Neue"/>
              <a:buNone/>
              <a:defRPr b="0" i="0" sz="11200" u="none" cap="none" strike="noStrike">
                <a:solidFill>
                  <a:srgbClr val="000000"/>
                </a:solidFill>
                <a:latin typeface="Helvetica Neue"/>
                <a:ea typeface="Helvetica Neue"/>
                <a:cs typeface="Helvetica Neue"/>
                <a:sym typeface="Helvetica Neue"/>
              </a:defRPr>
            </a:lvl4pPr>
            <a:lvl5pPr lvl="4" marR="0" rtl="0" algn="ctr">
              <a:lnSpc>
                <a:spcPct val="100000"/>
              </a:lnSpc>
              <a:spcBef>
                <a:spcPts val="0"/>
              </a:spcBef>
              <a:spcAft>
                <a:spcPts val="0"/>
              </a:spcAft>
              <a:buClr>
                <a:srgbClr val="000000"/>
              </a:buClr>
              <a:buSzPts val="11200"/>
              <a:buFont typeface="Helvetica Neue"/>
              <a:buNone/>
              <a:defRPr b="0" i="0" sz="11200" u="none" cap="none" strike="noStrike">
                <a:solidFill>
                  <a:srgbClr val="000000"/>
                </a:solidFill>
                <a:latin typeface="Helvetica Neue"/>
                <a:ea typeface="Helvetica Neue"/>
                <a:cs typeface="Helvetica Neue"/>
                <a:sym typeface="Helvetica Neue"/>
              </a:defRPr>
            </a:lvl5pPr>
            <a:lvl6pPr lvl="5" marR="0" rtl="0" algn="ctr">
              <a:lnSpc>
                <a:spcPct val="100000"/>
              </a:lnSpc>
              <a:spcBef>
                <a:spcPts val="0"/>
              </a:spcBef>
              <a:spcAft>
                <a:spcPts val="0"/>
              </a:spcAft>
              <a:buClr>
                <a:srgbClr val="000000"/>
              </a:buClr>
              <a:buSzPts val="11200"/>
              <a:buFont typeface="Helvetica Neue"/>
              <a:buNone/>
              <a:defRPr b="0" i="0" sz="11200" u="none" cap="none" strike="noStrike">
                <a:solidFill>
                  <a:srgbClr val="000000"/>
                </a:solidFill>
                <a:latin typeface="Helvetica Neue"/>
                <a:ea typeface="Helvetica Neue"/>
                <a:cs typeface="Helvetica Neue"/>
                <a:sym typeface="Helvetica Neue"/>
              </a:defRPr>
            </a:lvl6pPr>
            <a:lvl7pPr lvl="6" marR="0" rtl="0" algn="ctr">
              <a:lnSpc>
                <a:spcPct val="100000"/>
              </a:lnSpc>
              <a:spcBef>
                <a:spcPts val="0"/>
              </a:spcBef>
              <a:spcAft>
                <a:spcPts val="0"/>
              </a:spcAft>
              <a:buClr>
                <a:srgbClr val="000000"/>
              </a:buClr>
              <a:buSzPts val="11200"/>
              <a:buFont typeface="Helvetica Neue"/>
              <a:buNone/>
              <a:defRPr b="0" i="0" sz="11200" u="none" cap="none" strike="noStrike">
                <a:solidFill>
                  <a:srgbClr val="000000"/>
                </a:solidFill>
                <a:latin typeface="Helvetica Neue"/>
                <a:ea typeface="Helvetica Neue"/>
                <a:cs typeface="Helvetica Neue"/>
                <a:sym typeface="Helvetica Neue"/>
              </a:defRPr>
            </a:lvl7pPr>
            <a:lvl8pPr lvl="7" marR="0" rtl="0" algn="ctr">
              <a:lnSpc>
                <a:spcPct val="100000"/>
              </a:lnSpc>
              <a:spcBef>
                <a:spcPts val="0"/>
              </a:spcBef>
              <a:spcAft>
                <a:spcPts val="0"/>
              </a:spcAft>
              <a:buClr>
                <a:srgbClr val="000000"/>
              </a:buClr>
              <a:buSzPts val="11200"/>
              <a:buFont typeface="Helvetica Neue"/>
              <a:buNone/>
              <a:defRPr b="0" i="0" sz="11200" u="none" cap="none" strike="noStrike">
                <a:solidFill>
                  <a:srgbClr val="000000"/>
                </a:solidFill>
                <a:latin typeface="Helvetica Neue"/>
                <a:ea typeface="Helvetica Neue"/>
                <a:cs typeface="Helvetica Neue"/>
                <a:sym typeface="Helvetica Neue"/>
              </a:defRPr>
            </a:lvl8pPr>
            <a:lvl9pPr lvl="8" marR="0" rtl="0" algn="ctr">
              <a:lnSpc>
                <a:spcPct val="100000"/>
              </a:lnSpc>
              <a:spcBef>
                <a:spcPts val="0"/>
              </a:spcBef>
              <a:spcAft>
                <a:spcPts val="0"/>
              </a:spcAft>
              <a:buClr>
                <a:srgbClr val="000000"/>
              </a:buClr>
              <a:buSzPts val="11200"/>
              <a:buFont typeface="Helvetica Neue"/>
              <a:buNone/>
              <a:defRPr b="0" i="0" sz="11200" u="none" cap="none" strike="noStrike">
                <a:solidFill>
                  <a:srgbClr val="000000"/>
                </a:solidFill>
                <a:latin typeface="Helvetica Neue"/>
                <a:ea typeface="Helvetica Neue"/>
                <a:cs typeface="Helvetica Neue"/>
                <a:sym typeface="Helvetica Neue"/>
              </a:defRPr>
            </a:lvl9pPr>
          </a:lstStyle>
          <a:p/>
        </p:txBody>
      </p:sp>
      <p:sp>
        <p:nvSpPr>
          <p:cNvPr id="7" name="Google Shape;7;p1"/>
          <p:cNvSpPr txBox="1"/>
          <p:nvPr>
            <p:ph idx="1" type="body"/>
          </p:nvPr>
        </p:nvSpPr>
        <p:spPr>
          <a:xfrm>
            <a:off x="1689100" y="3149600"/>
            <a:ext cx="21005799" cy="9296400"/>
          </a:xfrm>
          <a:prstGeom prst="rect">
            <a:avLst/>
          </a:prstGeom>
          <a:noFill/>
          <a:ln>
            <a:noFill/>
          </a:ln>
        </p:spPr>
        <p:txBody>
          <a:bodyPr anchorCtr="0" anchor="ctr" bIns="50800" lIns="50800" spcFirstLastPara="1" rIns="50800" wrap="square" tIns="50800">
            <a:noAutofit/>
          </a:bodyPr>
          <a:lstStyle>
            <a:lvl1pPr indent="-641350" lvl="0" marL="45720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1pPr>
            <a:lvl2pPr indent="-641350" lvl="1" marL="91440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2pPr>
            <a:lvl3pPr indent="-641350" lvl="2" marL="137160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3pPr>
            <a:lvl4pPr indent="-641350" lvl="3" marL="182880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4pPr>
            <a:lvl5pPr indent="-641350" lvl="4" marL="228600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5pPr>
            <a:lvl6pPr indent="-641350" lvl="5" marL="274320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6pPr>
            <a:lvl7pPr indent="-641350" lvl="6" marL="320040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7pPr>
            <a:lvl8pPr indent="-641350" lvl="7" marL="365760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8pPr>
            <a:lvl9pPr indent="-641350" lvl="8" marL="411480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9pPr>
          </a:lstStyle>
          <a:p/>
        </p:txBody>
      </p:sp>
      <p:sp>
        <p:nvSpPr>
          <p:cNvPr id="8" name="Google Shape;8;p1"/>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1pPr>
            <a:lvl2pPr indent="0" lvl="1"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2pPr>
            <a:lvl3pPr indent="0" lvl="2"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3pPr>
            <a:lvl4pPr indent="0" lvl="3"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4pPr>
            <a:lvl5pPr indent="0" lvl="4"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5pPr>
            <a:lvl6pPr indent="0" lvl="5"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6pPr>
            <a:lvl7pPr indent="0" lvl="6"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7pPr>
            <a:lvl8pPr indent="0" lvl="7"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8pPr>
            <a:lvl9pPr indent="0" lvl="8"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mc:AlternateContent>
    <mc:Choice Requires="p14">
      <p:transition spd="slow" p14:dur="1000">
        <p:push/>
      </p:transition>
    </mc:Choice>
    <mc:Fallback>
      <p:transition spd="slow">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1.jpg"/><Relationship Id="rId4" Type="http://schemas.openxmlformats.org/officeDocument/2006/relationships/image" Target="../media/image1.png"/><Relationship Id="rId5" Type="http://schemas.openxmlformats.org/officeDocument/2006/relationships/image" Target="../media/image3.png"/><Relationship Id="rId6"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8.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8.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png"/><Relationship Id="rId4" Type="http://schemas.openxmlformats.org/officeDocument/2006/relationships/image" Target="../media/image3.png"/><Relationship Id="rId5" Type="http://schemas.openxmlformats.org/officeDocument/2006/relationships/image" Target="../media/image2.png"/><Relationship Id="rId6" Type="http://schemas.openxmlformats.org/officeDocument/2006/relationships/image" Target="../media/image8.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7.jpg"/><Relationship Id="rId4" Type="http://schemas.openxmlformats.org/officeDocument/2006/relationships/image" Target="../media/image20.jpg"/><Relationship Id="rId5" Type="http://schemas.openxmlformats.org/officeDocument/2006/relationships/image" Target="../media/image13.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5.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9.jpg"/><Relationship Id="rId4" Type="http://schemas.openxmlformats.org/officeDocument/2006/relationships/image" Target="../media/image22.jpg"/><Relationship Id="rId5" Type="http://schemas.openxmlformats.org/officeDocument/2006/relationships/image" Target="../media/image23.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7.jpg"/><Relationship Id="rId4" Type="http://schemas.openxmlformats.org/officeDocument/2006/relationships/image" Target="../media/image20.jpg"/><Relationship Id="rId5" Type="http://schemas.openxmlformats.org/officeDocument/2006/relationships/image" Target="../media/image24.jpg"/><Relationship Id="rId6" Type="http://schemas.openxmlformats.org/officeDocument/2006/relationships/image" Target="../media/image26.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25.jpg"/><Relationship Id="rId4" Type="http://schemas.openxmlformats.org/officeDocument/2006/relationships/image" Target="../media/image5.jpg"/><Relationship Id="rId5" Type="http://schemas.openxmlformats.org/officeDocument/2006/relationships/image" Target="../media/image27.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21.jpg"/><Relationship Id="rId4" Type="http://schemas.openxmlformats.org/officeDocument/2006/relationships/image" Target="../media/image1.png"/><Relationship Id="rId5" Type="http://schemas.openxmlformats.org/officeDocument/2006/relationships/image" Target="../media/image3.png"/><Relationship Id="rId6" Type="http://schemas.openxmlformats.org/officeDocument/2006/relationships/image" Target="../media/image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4.jpg"/><Relationship Id="rId4" Type="http://schemas.openxmlformats.org/officeDocument/2006/relationships/image" Target="../media/image7.jpg"/><Relationship Id="rId5" Type="http://schemas.openxmlformats.org/officeDocument/2006/relationships/image" Target="../media/image6.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4.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6.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1.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png"/><Relationship Id="rId4" Type="http://schemas.openxmlformats.org/officeDocument/2006/relationships/image" Target="../media/image3.png"/><Relationship Id="rId5" Type="http://schemas.openxmlformats.org/officeDocument/2006/relationships/image" Target="../media/image2.png"/><Relationship Id="rId6" Type="http://schemas.openxmlformats.org/officeDocument/2006/relationships/image" Target="../media/image5.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png"/><Relationship Id="rId4" Type="http://schemas.openxmlformats.org/officeDocument/2006/relationships/image" Target="../media/image3.png"/><Relationship Id="rId5" Type="http://schemas.openxmlformats.org/officeDocument/2006/relationships/image" Target="../media/image2.png"/><Relationship Id="rId6" Type="http://schemas.openxmlformats.org/officeDocument/2006/relationships/image" Target="../media/image12.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9.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0.jpg"/><Relationship Id="rId4" Type="http://schemas.openxmlformats.org/officeDocument/2006/relationships/image" Target="../media/image16.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8" name="Shape 58"/>
        <p:cNvGrpSpPr/>
        <p:nvPr/>
      </p:nvGrpSpPr>
      <p:grpSpPr>
        <a:xfrm>
          <a:off x="0" y="0"/>
          <a:ext cx="0" cy="0"/>
          <a:chOff x="0" y="0"/>
          <a:chExt cx="0" cy="0"/>
        </a:xfrm>
      </p:grpSpPr>
      <p:pic>
        <p:nvPicPr>
          <p:cNvPr descr="sylvie-tittel-674445-unsplash.jpg" id="59" name="Google Shape;59;p14"/>
          <p:cNvPicPr preferRelativeResize="0"/>
          <p:nvPr/>
        </p:nvPicPr>
        <p:blipFill rotWithShape="1">
          <a:blip r:embed="rId3">
            <a:alphaModFix/>
          </a:blip>
          <a:srcRect b="28716" l="0" r="0" t="28716"/>
          <a:stretch/>
        </p:blipFill>
        <p:spPr>
          <a:xfrm>
            <a:off x="-6251" y="-78185"/>
            <a:ext cx="24396502" cy="13846176"/>
          </a:xfrm>
          <a:prstGeom prst="rect">
            <a:avLst/>
          </a:prstGeom>
          <a:noFill/>
          <a:ln>
            <a:noFill/>
          </a:ln>
        </p:spPr>
      </p:pic>
      <p:sp>
        <p:nvSpPr>
          <p:cNvPr id="60" name="Google Shape;60;p14"/>
          <p:cNvSpPr txBox="1"/>
          <p:nvPr/>
        </p:nvSpPr>
        <p:spPr>
          <a:xfrm>
            <a:off x="5610659" y="11166391"/>
            <a:ext cx="4772844" cy="1267655"/>
          </a:xfrm>
          <a:prstGeom prst="rect">
            <a:avLst/>
          </a:prstGeom>
          <a:noFill/>
          <a:ln>
            <a:noFill/>
          </a:ln>
        </p:spPr>
        <p:txBody>
          <a:bodyPr anchorCtr="0" anchor="ctr" bIns="50800" lIns="50800" spcFirstLastPara="1" rIns="50800" wrap="square" tIns="50800">
            <a:noAutofit/>
          </a:bodyPr>
          <a:lstStyle/>
          <a:p>
            <a:pPr indent="0" lvl="0" marL="0" marR="0" rtl="0" algn="l">
              <a:lnSpc>
                <a:spcPct val="192000"/>
              </a:lnSpc>
              <a:spcBef>
                <a:spcPts val="0"/>
              </a:spcBef>
              <a:spcAft>
                <a:spcPts val="0"/>
              </a:spcAft>
              <a:buClr>
                <a:srgbClr val="000000"/>
              </a:buClr>
              <a:buSzPts val="2500"/>
              <a:buFont typeface="EB Garamond"/>
              <a:buNone/>
            </a:pPr>
            <a:r>
              <a:rPr b="0" i="1" lang="en-US" sz="2500" u="none" cap="none" strike="noStrike">
                <a:solidFill>
                  <a:srgbClr val="000000"/>
                </a:solidFill>
                <a:latin typeface="EB Garamond"/>
                <a:ea typeface="EB Garamond"/>
                <a:cs typeface="EB Garamond"/>
                <a:sym typeface="EB Garamond"/>
              </a:rPr>
              <a:t>+209 8328784 • brightjewelry.com</a:t>
            </a:r>
            <a:endParaRPr/>
          </a:p>
          <a:p>
            <a:pPr indent="0" lvl="0" marL="0" marR="0" rtl="0" algn="l">
              <a:lnSpc>
                <a:spcPct val="192000"/>
              </a:lnSpc>
              <a:spcBef>
                <a:spcPts val="0"/>
              </a:spcBef>
              <a:spcAft>
                <a:spcPts val="0"/>
              </a:spcAft>
              <a:buClr>
                <a:srgbClr val="000000"/>
              </a:buClr>
              <a:buSzPts val="2500"/>
              <a:buFont typeface="EB Garamond"/>
              <a:buNone/>
            </a:pPr>
            <a:r>
              <a:rPr b="0" i="1" lang="en-US" sz="2500" u="none" cap="none" strike="noStrike">
                <a:solidFill>
                  <a:srgbClr val="000000"/>
                </a:solidFill>
                <a:latin typeface="EB Garamond"/>
                <a:ea typeface="EB Garamond"/>
                <a:cs typeface="EB Garamond"/>
                <a:sym typeface="EB Garamond"/>
              </a:rPr>
              <a:t>brightjewelry@gmail.com</a:t>
            </a:r>
            <a:endParaRPr/>
          </a:p>
        </p:txBody>
      </p:sp>
      <p:sp>
        <p:nvSpPr>
          <p:cNvPr id="61" name="Google Shape;61;p14"/>
          <p:cNvSpPr/>
          <p:nvPr/>
        </p:nvSpPr>
        <p:spPr>
          <a:xfrm>
            <a:off x="9643796" y="19752733"/>
            <a:ext cx="12440974" cy="4425158"/>
          </a:xfrm>
          <a:prstGeom prst="rect">
            <a:avLst/>
          </a:prstGeom>
          <a:solidFill>
            <a:srgbClr val="F3B802"/>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62" name="Google Shape;62;p14"/>
          <p:cNvSpPr/>
          <p:nvPr/>
        </p:nvSpPr>
        <p:spPr>
          <a:xfrm>
            <a:off x="2311400" y="19752733"/>
            <a:ext cx="7141198" cy="4425158"/>
          </a:xfrm>
          <a:prstGeom prst="rect">
            <a:avLst/>
          </a:prstGeom>
          <a:solidFill>
            <a:srgbClr val="F3B802"/>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63" name="Google Shape;63;p14"/>
          <p:cNvSpPr txBox="1"/>
          <p:nvPr/>
        </p:nvSpPr>
        <p:spPr>
          <a:xfrm>
            <a:off x="2238660" y="4320939"/>
            <a:ext cx="6111710" cy="705321"/>
          </a:xfrm>
          <a:prstGeom prst="rect">
            <a:avLst/>
          </a:prstGeom>
          <a:noFill/>
          <a:ln>
            <a:noFill/>
          </a:ln>
        </p:spPr>
        <p:txBody>
          <a:bodyPr anchorCtr="0" anchor="ctr" bIns="50800" lIns="50800" spcFirstLastPara="1" rIns="50800" wrap="square" tIns="50800">
            <a:noAutofit/>
          </a:bodyPr>
          <a:lstStyle/>
          <a:p>
            <a:pPr indent="0" lvl="0" marL="0" marR="0" rtl="0" algn="l">
              <a:lnSpc>
                <a:spcPct val="204347"/>
              </a:lnSpc>
              <a:spcBef>
                <a:spcPts val="0"/>
              </a:spcBef>
              <a:spcAft>
                <a:spcPts val="0"/>
              </a:spcAft>
              <a:buClr>
                <a:srgbClr val="000000"/>
              </a:buClr>
              <a:buSzPts val="2300"/>
              <a:buFont typeface="Roboto"/>
              <a:buNone/>
            </a:pPr>
            <a:r>
              <a:rPr b="1" i="0" lang="en-US" sz="2300" u="none" cap="none" strike="noStrike">
                <a:solidFill>
                  <a:srgbClr val="000000"/>
                </a:solidFill>
                <a:latin typeface="Roboto"/>
                <a:ea typeface="Roboto"/>
                <a:cs typeface="Roboto"/>
                <a:sym typeface="Roboto"/>
              </a:rPr>
              <a:t>JEWELRY &amp; ACCESSORY</a:t>
            </a:r>
            <a:endParaRPr/>
          </a:p>
        </p:txBody>
      </p:sp>
      <p:sp>
        <p:nvSpPr>
          <p:cNvPr id="64" name="Google Shape;64;p14"/>
          <p:cNvSpPr txBox="1"/>
          <p:nvPr/>
        </p:nvSpPr>
        <p:spPr>
          <a:xfrm>
            <a:off x="2290849" y="1281112"/>
            <a:ext cx="6611611" cy="2872581"/>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rgbClr val="213124"/>
              </a:buClr>
              <a:buSzPts val="9000"/>
              <a:buFont typeface="EB Garamond"/>
              <a:buNone/>
            </a:pPr>
            <a:r>
              <a:rPr b="0" i="0" lang="en-US" sz="9000" u="none" cap="none" strike="noStrike">
                <a:solidFill>
                  <a:srgbClr val="213124"/>
                </a:solidFill>
                <a:latin typeface="EB Garamond"/>
                <a:ea typeface="EB Garamond"/>
                <a:cs typeface="EB Garamond"/>
                <a:sym typeface="EB Garamond"/>
              </a:rPr>
              <a:t>BRIGHT </a:t>
            </a:r>
            <a:endParaRPr/>
          </a:p>
          <a:p>
            <a:pPr indent="0" lvl="0" marL="0" marR="0" rtl="0" algn="l">
              <a:lnSpc>
                <a:spcPct val="100000"/>
              </a:lnSpc>
              <a:spcBef>
                <a:spcPts val="0"/>
              </a:spcBef>
              <a:spcAft>
                <a:spcPts val="0"/>
              </a:spcAft>
              <a:buClr>
                <a:srgbClr val="213124"/>
              </a:buClr>
              <a:buSzPts val="9000"/>
              <a:buFont typeface="EB Garamond"/>
              <a:buNone/>
            </a:pPr>
            <a:r>
              <a:rPr b="0" i="0" lang="en-US" sz="9000" u="none" cap="none" strike="noStrike">
                <a:solidFill>
                  <a:srgbClr val="213124"/>
                </a:solidFill>
                <a:latin typeface="EB Garamond"/>
                <a:ea typeface="EB Garamond"/>
                <a:cs typeface="EB Garamond"/>
                <a:sym typeface="EB Garamond"/>
              </a:rPr>
              <a:t>JEWELRY</a:t>
            </a:r>
            <a:endParaRPr/>
          </a:p>
        </p:txBody>
      </p:sp>
      <p:grpSp>
        <p:nvGrpSpPr>
          <p:cNvPr id="65" name="Google Shape;65;p14"/>
          <p:cNvGrpSpPr/>
          <p:nvPr/>
        </p:nvGrpSpPr>
        <p:grpSpPr>
          <a:xfrm>
            <a:off x="2370570" y="11615606"/>
            <a:ext cx="1944027" cy="369226"/>
            <a:chOff x="0" y="0"/>
            <a:chExt cx="1944026" cy="369225"/>
          </a:xfrm>
        </p:grpSpPr>
        <p:pic>
          <p:nvPicPr>
            <p:cNvPr descr="pasted-image.pdf" id="66" name="Google Shape;66;p14"/>
            <p:cNvPicPr preferRelativeResize="0"/>
            <p:nvPr/>
          </p:nvPicPr>
          <p:blipFill rotWithShape="1">
            <a:blip r:embed="rId4">
              <a:alphaModFix/>
            </a:blip>
            <a:srcRect b="0" l="0" r="0" t="0"/>
            <a:stretch/>
          </p:blipFill>
          <p:spPr>
            <a:xfrm>
              <a:off x="1574800" y="3"/>
              <a:ext cx="369226" cy="369219"/>
            </a:xfrm>
            <a:prstGeom prst="rect">
              <a:avLst/>
            </a:prstGeom>
            <a:noFill/>
            <a:ln>
              <a:noFill/>
            </a:ln>
          </p:spPr>
        </p:pic>
        <p:pic>
          <p:nvPicPr>
            <p:cNvPr descr="pasted-image.pdf" id="67" name="Google Shape;67;p14"/>
            <p:cNvPicPr preferRelativeResize="0"/>
            <p:nvPr/>
          </p:nvPicPr>
          <p:blipFill rotWithShape="1">
            <a:blip r:embed="rId5">
              <a:alphaModFix/>
            </a:blip>
            <a:srcRect b="0" l="0" r="0" t="0"/>
            <a:stretch/>
          </p:blipFill>
          <p:spPr>
            <a:xfrm>
              <a:off x="787398" y="3"/>
              <a:ext cx="369226" cy="369219"/>
            </a:xfrm>
            <a:prstGeom prst="rect">
              <a:avLst/>
            </a:prstGeom>
            <a:noFill/>
            <a:ln>
              <a:noFill/>
            </a:ln>
          </p:spPr>
        </p:pic>
        <p:pic>
          <p:nvPicPr>
            <p:cNvPr descr="pasted-image.pdf" id="68" name="Google Shape;68;p14"/>
            <p:cNvPicPr preferRelativeResize="0"/>
            <p:nvPr/>
          </p:nvPicPr>
          <p:blipFill rotWithShape="1">
            <a:blip r:embed="rId6">
              <a:alphaModFix/>
            </a:blip>
            <a:srcRect b="0" l="0" r="0" t="0"/>
            <a:stretch/>
          </p:blipFill>
          <p:spPr>
            <a:xfrm>
              <a:off x="0" y="0"/>
              <a:ext cx="369221" cy="369225"/>
            </a:xfrm>
            <a:prstGeom prst="rect">
              <a:avLst/>
            </a:prstGeom>
            <a:noFill/>
            <a:ln>
              <a:noFill/>
            </a:ln>
          </p:spPr>
        </p:pic>
      </p:grpSp>
      <p:sp>
        <p:nvSpPr>
          <p:cNvPr id="69" name="Google Shape;69;p14"/>
          <p:cNvSpPr/>
          <p:nvPr/>
        </p:nvSpPr>
        <p:spPr>
          <a:xfrm>
            <a:off x="2285999" y="10889654"/>
            <a:ext cx="8146952" cy="42268"/>
          </a:xfrm>
          <a:prstGeom prst="rect">
            <a:avLst/>
          </a:prstGeom>
          <a:solidFill>
            <a:srgbClr val="000000"/>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6" name="Shape 166"/>
        <p:cNvGrpSpPr/>
        <p:nvPr/>
      </p:nvGrpSpPr>
      <p:grpSpPr>
        <a:xfrm>
          <a:off x="0" y="0"/>
          <a:ext cx="0" cy="0"/>
          <a:chOff x="0" y="0"/>
          <a:chExt cx="0" cy="0"/>
        </a:xfrm>
      </p:grpSpPr>
      <p:sp>
        <p:nvSpPr>
          <p:cNvPr id="167" name="Google Shape;167;p23"/>
          <p:cNvSpPr txBox="1"/>
          <p:nvPr/>
        </p:nvSpPr>
        <p:spPr>
          <a:xfrm>
            <a:off x="2412785" y="5211067"/>
            <a:ext cx="8146952" cy="4399281"/>
          </a:xfrm>
          <a:prstGeom prst="rect">
            <a:avLst/>
          </a:prstGeom>
          <a:noFill/>
          <a:ln>
            <a:noFill/>
          </a:ln>
        </p:spPr>
        <p:txBody>
          <a:bodyPr anchorCtr="0" anchor="ctr" bIns="50800" lIns="50800" spcFirstLastPara="1" rIns="50800" wrap="square" tIns="50800">
            <a:noAutofit/>
          </a:bodyPr>
          <a:lstStyle/>
          <a:p>
            <a:pPr indent="0" lvl="0" marL="0" marR="0" rtl="0" algn="just">
              <a:lnSpc>
                <a:spcPct val="140000"/>
              </a:lnSpc>
              <a:spcBef>
                <a:spcPts val="0"/>
              </a:spcBef>
              <a:spcAft>
                <a:spcPts val="0"/>
              </a:spcAft>
              <a:buClr>
                <a:srgbClr val="424242"/>
              </a:buClr>
              <a:buSzPts val="2800"/>
              <a:buFont typeface="EB Garamond"/>
              <a:buNone/>
            </a:pPr>
            <a:r>
              <a:rPr b="0" i="0" lang="en-US" sz="2800" u="none" cap="none" strike="noStrike">
                <a:solidFill>
                  <a:srgbClr val="424242"/>
                </a:solidFill>
                <a:latin typeface="EB Garamond"/>
                <a:ea typeface="EB Garamond"/>
                <a:cs typeface="EB Garamond"/>
                <a:sym typeface="EB Garamond"/>
              </a:rPr>
              <a:t>This monthly meeting will discuss the handled events of the company for the year 2022 &amp; will review the guidelines &amp; objectives for the events. The monthly board meeting is projected to help the company further increase its sales &amp; product publicity to invite more clients &amp; customers to purchase jewels &amp; accessories at the Bright Jewelry &amp; Accessory.</a:t>
            </a:r>
            <a:endParaRPr/>
          </a:p>
        </p:txBody>
      </p:sp>
      <p:sp>
        <p:nvSpPr>
          <p:cNvPr id="168" name="Google Shape;168;p23"/>
          <p:cNvSpPr txBox="1"/>
          <p:nvPr/>
        </p:nvSpPr>
        <p:spPr>
          <a:xfrm>
            <a:off x="2395842" y="1361033"/>
            <a:ext cx="9111796" cy="2103140"/>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rgbClr val="213124"/>
              </a:buClr>
              <a:buSzPts val="6500"/>
              <a:buFont typeface="EB Garamond"/>
              <a:buNone/>
            </a:pPr>
            <a:r>
              <a:rPr b="0" i="0" lang="en-US" sz="6500" u="none" cap="none" strike="noStrike">
                <a:solidFill>
                  <a:srgbClr val="213124"/>
                </a:solidFill>
                <a:latin typeface="EB Garamond"/>
                <a:ea typeface="EB Garamond"/>
                <a:cs typeface="EB Garamond"/>
                <a:sym typeface="EB Garamond"/>
              </a:rPr>
              <a:t>MONTHLY </a:t>
            </a:r>
            <a:endParaRPr b="0" i="0" sz="6500" u="none" cap="none" strike="noStrike">
              <a:solidFill>
                <a:srgbClr val="213124"/>
              </a:solidFill>
              <a:latin typeface="EB Garamond"/>
              <a:ea typeface="EB Garamond"/>
              <a:cs typeface="EB Garamond"/>
              <a:sym typeface="EB Garamond"/>
            </a:endParaRPr>
          </a:p>
          <a:p>
            <a:pPr indent="0" lvl="0" marL="0" marR="0" rtl="0" algn="l">
              <a:lnSpc>
                <a:spcPct val="100000"/>
              </a:lnSpc>
              <a:spcBef>
                <a:spcPts val="0"/>
              </a:spcBef>
              <a:spcAft>
                <a:spcPts val="0"/>
              </a:spcAft>
              <a:buClr>
                <a:srgbClr val="213124"/>
              </a:buClr>
              <a:buSzPts val="6500"/>
              <a:buFont typeface="EB Garamond"/>
              <a:buNone/>
            </a:pPr>
            <a:r>
              <a:rPr b="0" i="0" lang="en-US" sz="6500" u="none" cap="none" strike="noStrike">
                <a:solidFill>
                  <a:srgbClr val="213124"/>
                </a:solidFill>
                <a:latin typeface="EB Garamond"/>
                <a:ea typeface="EB Garamond"/>
                <a:cs typeface="EB Garamond"/>
                <a:sym typeface="EB Garamond"/>
              </a:rPr>
              <a:t>BOARD MEETING</a:t>
            </a:r>
            <a:endParaRPr/>
          </a:p>
        </p:txBody>
      </p:sp>
      <p:sp>
        <p:nvSpPr>
          <p:cNvPr id="169" name="Google Shape;169;p23"/>
          <p:cNvSpPr/>
          <p:nvPr/>
        </p:nvSpPr>
        <p:spPr>
          <a:xfrm>
            <a:off x="2412785" y="3980457"/>
            <a:ext cx="8146952" cy="42268"/>
          </a:xfrm>
          <a:prstGeom prst="rect">
            <a:avLst/>
          </a:prstGeom>
          <a:solidFill>
            <a:srgbClr val="000000"/>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70" name="Google Shape;170;p23"/>
          <p:cNvSpPr txBox="1"/>
          <p:nvPr/>
        </p:nvSpPr>
        <p:spPr>
          <a:xfrm>
            <a:off x="2370442" y="10570090"/>
            <a:ext cx="9621296" cy="1587501"/>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rgbClr val="213124"/>
              </a:buClr>
              <a:buSzPts val="3000"/>
              <a:buFont typeface="EB Garamond"/>
              <a:buNone/>
            </a:pPr>
            <a:r>
              <a:rPr b="0" i="0" lang="en-US" sz="3000" u="none" cap="none" strike="noStrike">
                <a:solidFill>
                  <a:srgbClr val="213124"/>
                </a:solidFill>
                <a:latin typeface="EB Garamond"/>
                <a:ea typeface="EB Garamond"/>
                <a:cs typeface="EB Garamond"/>
                <a:sym typeface="EB Garamond"/>
              </a:rPr>
              <a:t>Bright Jewelry &amp; </a:t>
            </a:r>
            <a:endParaRPr/>
          </a:p>
          <a:p>
            <a:pPr indent="0" lvl="0" marL="0" marR="0" rtl="0" algn="l">
              <a:lnSpc>
                <a:spcPct val="100000"/>
              </a:lnSpc>
              <a:spcBef>
                <a:spcPts val="0"/>
              </a:spcBef>
              <a:spcAft>
                <a:spcPts val="0"/>
              </a:spcAft>
              <a:buClr>
                <a:srgbClr val="213124"/>
              </a:buClr>
              <a:buSzPts val="3000"/>
              <a:buFont typeface="EB Garamond"/>
              <a:buNone/>
            </a:pPr>
            <a:r>
              <a:rPr b="0" i="0" lang="en-US" sz="3000" u="none" cap="none" strike="noStrike">
                <a:solidFill>
                  <a:srgbClr val="213124"/>
                </a:solidFill>
                <a:latin typeface="EB Garamond"/>
                <a:ea typeface="EB Garamond"/>
                <a:cs typeface="EB Garamond"/>
                <a:sym typeface="EB Garamond"/>
              </a:rPr>
              <a:t>Accessory Meeting Room</a:t>
            </a:r>
            <a:endParaRPr/>
          </a:p>
          <a:p>
            <a:pPr indent="0" lvl="0" marL="0" marR="0" rtl="0" algn="l">
              <a:lnSpc>
                <a:spcPct val="100000"/>
              </a:lnSpc>
              <a:spcBef>
                <a:spcPts val="0"/>
              </a:spcBef>
              <a:spcAft>
                <a:spcPts val="0"/>
              </a:spcAft>
              <a:buClr>
                <a:srgbClr val="213124"/>
              </a:buClr>
              <a:buSzPts val="3000"/>
              <a:buFont typeface="EB Garamond"/>
              <a:buNone/>
            </a:pPr>
            <a:r>
              <a:rPr b="0" i="0" lang="en-US" sz="3000" u="none" cap="none" strike="noStrike">
                <a:solidFill>
                  <a:srgbClr val="213124"/>
                </a:solidFill>
                <a:latin typeface="EB Garamond"/>
                <a:ea typeface="EB Garamond"/>
                <a:cs typeface="EB Garamond"/>
                <a:sym typeface="EB Garamond"/>
              </a:rPr>
              <a:t>January 10, 2021 • 12 PM to 6 PM</a:t>
            </a:r>
            <a:endParaRPr/>
          </a:p>
        </p:txBody>
      </p:sp>
      <p:pic>
        <p:nvPicPr>
          <p:cNvPr descr="icons8-team-649367-unsplash.jpg" id="171" name="Google Shape;171;p23"/>
          <p:cNvPicPr preferRelativeResize="0"/>
          <p:nvPr/>
        </p:nvPicPr>
        <p:blipFill rotWithShape="1">
          <a:blip r:embed="rId3">
            <a:alphaModFix/>
          </a:blip>
          <a:srcRect b="1956" l="17990" r="33457" t="3893"/>
          <a:stretch/>
        </p:blipFill>
        <p:spPr>
          <a:xfrm>
            <a:off x="13739119" y="-24508"/>
            <a:ext cx="10648058" cy="13765017"/>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5" name="Shape 175"/>
        <p:cNvGrpSpPr/>
        <p:nvPr/>
      </p:nvGrpSpPr>
      <p:grpSpPr>
        <a:xfrm>
          <a:off x="0" y="0"/>
          <a:ext cx="0" cy="0"/>
          <a:chOff x="0" y="0"/>
          <a:chExt cx="0" cy="0"/>
        </a:xfrm>
      </p:grpSpPr>
      <p:sp>
        <p:nvSpPr>
          <p:cNvPr id="176" name="Google Shape;176;p24"/>
          <p:cNvSpPr/>
          <p:nvPr/>
        </p:nvSpPr>
        <p:spPr>
          <a:xfrm>
            <a:off x="14770298" y="8406507"/>
            <a:ext cx="9642278" cy="5334001"/>
          </a:xfrm>
          <a:prstGeom prst="rect">
            <a:avLst/>
          </a:prstGeom>
          <a:solidFill>
            <a:srgbClr val="213124"/>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77" name="Google Shape;177;p24"/>
          <p:cNvSpPr txBox="1"/>
          <p:nvPr/>
        </p:nvSpPr>
        <p:spPr>
          <a:xfrm>
            <a:off x="2339596" y="4128647"/>
            <a:ext cx="8146951" cy="4399281"/>
          </a:xfrm>
          <a:prstGeom prst="rect">
            <a:avLst/>
          </a:prstGeom>
          <a:noFill/>
          <a:ln>
            <a:noFill/>
          </a:ln>
        </p:spPr>
        <p:txBody>
          <a:bodyPr anchorCtr="0" anchor="ctr" bIns="50800" lIns="50800" spcFirstLastPara="1" rIns="50800" wrap="square" tIns="50800">
            <a:noAutofit/>
          </a:bodyPr>
          <a:lstStyle/>
          <a:p>
            <a:pPr indent="0" lvl="0" marL="0" marR="0" rtl="0" algn="just">
              <a:lnSpc>
                <a:spcPct val="140000"/>
              </a:lnSpc>
              <a:spcBef>
                <a:spcPts val="0"/>
              </a:spcBef>
              <a:spcAft>
                <a:spcPts val="0"/>
              </a:spcAft>
              <a:buClr>
                <a:srgbClr val="424242"/>
              </a:buClr>
              <a:buSzPts val="2800"/>
              <a:buFont typeface="EB Garamond"/>
              <a:buNone/>
            </a:pPr>
            <a:r>
              <a:rPr b="0" i="0" lang="en-US" sz="2800" u="none" cap="none" strike="noStrike">
                <a:solidFill>
                  <a:srgbClr val="424242"/>
                </a:solidFill>
                <a:latin typeface="EB Garamond"/>
                <a:ea typeface="EB Garamond"/>
                <a:cs typeface="EB Garamond"/>
                <a:sym typeface="EB Garamond"/>
              </a:rPr>
              <a:t>Bright Jewelry &amp; Accessory was founded &amp; established by Alexander Trotsky in 1985 having only $10, 000 starting capital &amp; only 30 different offered products in the market. The company faced lots of trials &amp; challenges during its early years in the industry due to the extreme competition in the industry &amp; lack of attention given by the public.</a:t>
            </a:r>
            <a:endParaRPr/>
          </a:p>
        </p:txBody>
      </p:sp>
      <p:sp>
        <p:nvSpPr>
          <p:cNvPr id="178" name="Google Shape;178;p24"/>
          <p:cNvSpPr txBox="1"/>
          <p:nvPr/>
        </p:nvSpPr>
        <p:spPr>
          <a:xfrm>
            <a:off x="2395842" y="1319526"/>
            <a:ext cx="8922001" cy="1168401"/>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rgbClr val="213124"/>
              </a:buClr>
              <a:buSzPts val="6500"/>
              <a:buFont typeface="EB Garamond"/>
              <a:buNone/>
            </a:pPr>
            <a:r>
              <a:rPr b="0" i="0" lang="en-US" sz="6500" u="none" cap="none" strike="noStrike">
                <a:solidFill>
                  <a:srgbClr val="213124"/>
                </a:solidFill>
                <a:latin typeface="EB Garamond"/>
                <a:ea typeface="EB Garamond"/>
                <a:cs typeface="EB Garamond"/>
                <a:sym typeface="EB Garamond"/>
              </a:rPr>
              <a:t>HISTORY</a:t>
            </a:r>
            <a:endParaRPr/>
          </a:p>
        </p:txBody>
      </p:sp>
      <p:sp>
        <p:nvSpPr>
          <p:cNvPr id="179" name="Google Shape;179;p24"/>
          <p:cNvSpPr/>
          <p:nvPr/>
        </p:nvSpPr>
        <p:spPr>
          <a:xfrm>
            <a:off x="2412785" y="2912781"/>
            <a:ext cx="8146952" cy="42268"/>
          </a:xfrm>
          <a:prstGeom prst="rect">
            <a:avLst/>
          </a:prstGeom>
          <a:solidFill>
            <a:srgbClr val="000000"/>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80" name="Google Shape;180;p24"/>
          <p:cNvSpPr txBox="1"/>
          <p:nvPr/>
        </p:nvSpPr>
        <p:spPr>
          <a:xfrm>
            <a:off x="12397996" y="4082927"/>
            <a:ext cx="8146951" cy="3119121"/>
          </a:xfrm>
          <a:prstGeom prst="rect">
            <a:avLst/>
          </a:prstGeom>
          <a:noFill/>
          <a:ln>
            <a:noFill/>
          </a:ln>
        </p:spPr>
        <p:txBody>
          <a:bodyPr anchorCtr="0" anchor="ctr" bIns="50800" lIns="50800" spcFirstLastPara="1" rIns="50800" wrap="square" tIns="50800">
            <a:noAutofit/>
          </a:bodyPr>
          <a:lstStyle/>
          <a:p>
            <a:pPr indent="0" lvl="0" marL="0" marR="0" rtl="0" algn="just">
              <a:lnSpc>
                <a:spcPct val="140000"/>
              </a:lnSpc>
              <a:spcBef>
                <a:spcPts val="0"/>
              </a:spcBef>
              <a:spcAft>
                <a:spcPts val="0"/>
              </a:spcAft>
              <a:buClr>
                <a:srgbClr val="424242"/>
              </a:buClr>
              <a:buSzPts val="2800"/>
              <a:buFont typeface="EB Garamond"/>
              <a:buNone/>
            </a:pPr>
            <a:r>
              <a:rPr b="0" i="0" lang="en-US" sz="2800" u="none" cap="none" strike="noStrike">
                <a:solidFill>
                  <a:srgbClr val="424242"/>
                </a:solidFill>
                <a:latin typeface="EB Garamond"/>
                <a:ea typeface="EB Garamond"/>
                <a:cs typeface="EB Garamond"/>
                <a:sym typeface="EB Garamond"/>
              </a:rPr>
              <a:t>In 1989 the company almost filed for bankruptcy because of the major decline in sales. However, Trotsky managed to save the company’s reputation through loaning from different banks that would give sufficient money to regain its status. </a:t>
            </a:r>
            <a:endParaRPr/>
          </a:p>
        </p:txBody>
      </p:sp>
      <p:pic>
        <p:nvPicPr>
          <p:cNvPr descr="brooke-cagle-52214-unsplash.jpg" id="181" name="Google Shape;181;p24"/>
          <p:cNvPicPr preferRelativeResize="0"/>
          <p:nvPr/>
        </p:nvPicPr>
        <p:blipFill rotWithShape="1">
          <a:blip r:embed="rId3">
            <a:alphaModFix/>
          </a:blip>
          <a:srcRect b="18919" l="79" r="16054" t="56447"/>
          <a:stretch/>
        </p:blipFill>
        <p:spPr>
          <a:xfrm>
            <a:off x="-80764" y="9701526"/>
            <a:ext cx="20635220" cy="4067891"/>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5" name="Shape 185"/>
        <p:cNvGrpSpPr/>
        <p:nvPr/>
      </p:nvGrpSpPr>
      <p:grpSpPr>
        <a:xfrm>
          <a:off x="0" y="0"/>
          <a:ext cx="0" cy="0"/>
          <a:chOff x="0" y="0"/>
          <a:chExt cx="0" cy="0"/>
        </a:xfrm>
      </p:grpSpPr>
      <p:sp>
        <p:nvSpPr>
          <p:cNvPr id="186" name="Google Shape;186;p25"/>
          <p:cNvSpPr/>
          <p:nvPr/>
        </p:nvSpPr>
        <p:spPr>
          <a:xfrm>
            <a:off x="12974520" y="-24508"/>
            <a:ext cx="5580595" cy="13765015"/>
          </a:xfrm>
          <a:prstGeom prst="rect">
            <a:avLst/>
          </a:prstGeom>
          <a:solidFill>
            <a:srgbClr val="213124"/>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87" name="Google Shape;187;p25"/>
          <p:cNvSpPr txBox="1"/>
          <p:nvPr/>
        </p:nvSpPr>
        <p:spPr>
          <a:xfrm>
            <a:off x="2339596" y="7069114"/>
            <a:ext cx="8146951" cy="3119121"/>
          </a:xfrm>
          <a:prstGeom prst="rect">
            <a:avLst/>
          </a:prstGeom>
          <a:noFill/>
          <a:ln>
            <a:noFill/>
          </a:ln>
        </p:spPr>
        <p:txBody>
          <a:bodyPr anchorCtr="0" anchor="ctr" bIns="50800" lIns="50800" spcFirstLastPara="1" rIns="50800" wrap="square" tIns="50800">
            <a:noAutofit/>
          </a:bodyPr>
          <a:lstStyle/>
          <a:p>
            <a:pPr indent="0" lvl="0" marL="0" marR="0" rtl="0" algn="just">
              <a:lnSpc>
                <a:spcPct val="140000"/>
              </a:lnSpc>
              <a:spcBef>
                <a:spcPts val="0"/>
              </a:spcBef>
              <a:spcAft>
                <a:spcPts val="0"/>
              </a:spcAft>
              <a:buClr>
                <a:srgbClr val="424242"/>
              </a:buClr>
              <a:buSzPts val="2800"/>
              <a:buFont typeface="EB Garamond"/>
              <a:buNone/>
            </a:pPr>
            <a:r>
              <a:rPr b="0" i="0" lang="en-US" sz="2800" u="none" cap="none" strike="noStrike">
                <a:solidFill>
                  <a:srgbClr val="424242"/>
                </a:solidFill>
                <a:latin typeface="EB Garamond"/>
                <a:ea typeface="EB Garamond"/>
                <a:cs typeface="EB Garamond"/>
                <a:sym typeface="EB Garamond"/>
              </a:rPr>
              <a:t>For over 10 years as a fashion designer in the industry I’ve been using the accessories made by Bright Jewelry &amp; Accessory. I’ve paired them with all of my designed items like gowns, gloves, dresses, &amp; shoes. I must say that I am 100% satisfied with their jewelry.</a:t>
            </a:r>
            <a:endParaRPr/>
          </a:p>
        </p:txBody>
      </p:sp>
      <p:sp>
        <p:nvSpPr>
          <p:cNvPr id="188" name="Google Shape;188;p25"/>
          <p:cNvSpPr txBox="1"/>
          <p:nvPr/>
        </p:nvSpPr>
        <p:spPr>
          <a:xfrm>
            <a:off x="2395842" y="1319526"/>
            <a:ext cx="8644982" cy="3302001"/>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rgbClr val="213124"/>
              </a:buClr>
              <a:buSzPts val="6500"/>
              <a:buFont typeface="EB Garamond"/>
              <a:buNone/>
            </a:pPr>
            <a:r>
              <a:rPr b="0" i="0" lang="en-US" sz="6500" u="none" cap="none" strike="noStrike">
                <a:solidFill>
                  <a:srgbClr val="213124"/>
                </a:solidFill>
                <a:latin typeface="EB Garamond"/>
                <a:ea typeface="EB Garamond"/>
                <a:cs typeface="EB Garamond"/>
                <a:sym typeface="EB Garamond"/>
              </a:rPr>
              <a:t>TESTIMONIALS FROM CLIENTS</a:t>
            </a:r>
            <a:endParaRPr/>
          </a:p>
        </p:txBody>
      </p:sp>
      <p:sp>
        <p:nvSpPr>
          <p:cNvPr id="189" name="Google Shape;189;p25"/>
          <p:cNvSpPr/>
          <p:nvPr/>
        </p:nvSpPr>
        <p:spPr>
          <a:xfrm>
            <a:off x="2412785" y="4134858"/>
            <a:ext cx="8146952" cy="42268"/>
          </a:xfrm>
          <a:prstGeom prst="rect">
            <a:avLst/>
          </a:prstGeom>
          <a:solidFill>
            <a:srgbClr val="000000"/>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grpSp>
        <p:nvGrpSpPr>
          <p:cNvPr id="190" name="Google Shape;190;p25"/>
          <p:cNvGrpSpPr/>
          <p:nvPr/>
        </p:nvGrpSpPr>
        <p:grpSpPr>
          <a:xfrm>
            <a:off x="19833070" y="11686101"/>
            <a:ext cx="1944027" cy="369226"/>
            <a:chOff x="0" y="0"/>
            <a:chExt cx="1944026" cy="369225"/>
          </a:xfrm>
        </p:grpSpPr>
        <p:pic>
          <p:nvPicPr>
            <p:cNvPr descr="pasted-image.pdf" id="191" name="Google Shape;191;p25"/>
            <p:cNvPicPr preferRelativeResize="0"/>
            <p:nvPr/>
          </p:nvPicPr>
          <p:blipFill rotWithShape="1">
            <a:blip r:embed="rId3">
              <a:alphaModFix/>
            </a:blip>
            <a:srcRect b="0" l="0" r="0" t="0"/>
            <a:stretch/>
          </p:blipFill>
          <p:spPr>
            <a:xfrm>
              <a:off x="1574800" y="3"/>
              <a:ext cx="369226" cy="369219"/>
            </a:xfrm>
            <a:prstGeom prst="rect">
              <a:avLst/>
            </a:prstGeom>
            <a:noFill/>
            <a:ln>
              <a:noFill/>
            </a:ln>
          </p:spPr>
        </p:pic>
        <p:pic>
          <p:nvPicPr>
            <p:cNvPr descr="pasted-image.pdf" id="192" name="Google Shape;192;p25"/>
            <p:cNvPicPr preferRelativeResize="0"/>
            <p:nvPr/>
          </p:nvPicPr>
          <p:blipFill rotWithShape="1">
            <a:blip r:embed="rId4">
              <a:alphaModFix/>
            </a:blip>
            <a:srcRect b="0" l="0" r="0" t="0"/>
            <a:stretch/>
          </p:blipFill>
          <p:spPr>
            <a:xfrm>
              <a:off x="787398" y="3"/>
              <a:ext cx="369226" cy="369219"/>
            </a:xfrm>
            <a:prstGeom prst="rect">
              <a:avLst/>
            </a:prstGeom>
            <a:noFill/>
            <a:ln>
              <a:noFill/>
            </a:ln>
          </p:spPr>
        </p:pic>
        <p:pic>
          <p:nvPicPr>
            <p:cNvPr descr="pasted-image.pdf" id="193" name="Google Shape;193;p25"/>
            <p:cNvPicPr preferRelativeResize="0"/>
            <p:nvPr/>
          </p:nvPicPr>
          <p:blipFill rotWithShape="1">
            <a:blip r:embed="rId5">
              <a:alphaModFix/>
            </a:blip>
            <a:srcRect b="0" l="0" r="0" t="0"/>
            <a:stretch/>
          </p:blipFill>
          <p:spPr>
            <a:xfrm>
              <a:off x="0" y="0"/>
              <a:ext cx="369221" cy="369225"/>
            </a:xfrm>
            <a:prstGeom prst="rect">
              <a:avLst/>
            </a:prstGeom>
            <a:noFill/>
            <a:ln>
              <a:noFill/>
            </a:ln>
          </p:spPr>
        </p:pic>
      </p:grpSp>
      <p:sp>
        <p:nvSpPr>
          <p:cNvPr id="194" name="Google Shape;194;p25"/>
          <p:cNvSpPr txBox="1"/>
          <p:nvPr/>
        </p:nvSpPr>
        <p:spPr>
          <a:xfrm>
            <a:off x="2409810" y="5028803"/>
            <a:ext cx="396861" cy="2921001"/>
          </a:xfrm>
          <a:prstGeom prst="rect">
            <a:avLst/>
          </a:prstGeom>
          <a:noFill/>
          <a:ln>
            <a:noFill/>
          </a:ln>
        </p:spPr>
        <p:txBody>
          <a:bodyPr anchorCtr="0" anchor="ctr" bIns="50800" lIns="50800" spcFirstLastPara="1" rIns="50800" wrap="square" tIns="50800">
            <a:noAutofit/>
          </a:bodyPr>
          <a:lstStyle/>
          <a:p>
            <a:pPr indent="0" lvl="0" marL="0" marR="0" rtl="0" algn="l">
              <a:lnSpc>
                <a:spcPct val="120000"/>
              </a:lnSpc>
              <a:spcBef>
                <a:spcPts val="0"/>
              </a:spcBef>
              <a:spcAft>
                <a:spcPts val="0"/>
              </a:spcAft>
              <a:buClr>
                <a:srgbClr val="000000"/>
              </a:buClr>
              <a:buSzPts val="17000"/>
              <a:buFont typeface="EB Garamond"/>
              <a:buNone/>
            </a:pPr>
            <a:r>
              <a:rPr b="1" i="0" lang="en-US" sz="17000" u="none" cap="none" strike="noStrike">
                <a:solidFill>
                  <a:srgbClr val="000000"/>
                </a:solidFill>
                <a:latin typeface="EB Garamond"/>
                <a:ea typeface="EB Garamond"/>
                <a:cs typeface="EB Garamond"/>
                <a:sym typeface="EB Garamond"/>
              </a:rPr>
              <a:t>“</a:t>
            </a:r>
            <a:endParaRPr/>
          </a:p>
        </p:txBody>
      </p:sp>
      <p:sp>
        <p:nvSpPr>
          <p:cNvPr id="195" name="Google Shape;195;p25"/>
          <p:cNvSpPr txBox="1"/>
          <p:nvPr/>
        </p:nvSpPr>
        <p:spPr>
          <a:xfrm>
            <a:off x="2395842" y="11143412"/>
            <a:ext cx="6667454" cy="1092201"/>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rgbClr val="213124"/>
              </a:buClr>
              <a:buSzPts val="3000"/>
              <a:buFont typeface="EB Garamond"/>
              <a:buNone/>
            </a:pPr>
            <a:r>
              <a:rPr b="0" i="0" lang="en-US" sz="3000" u="none" cap="none" strike="noStrike">
                <a:solidFill>
                  <a:srgbClr val="213124"/>
                </a:solidFill>
                <a:latin typeface="EB Garamond"/>
                <a:ea typeface="EB Garamond"/>
                <a:cs typeface="EB Garamond"/>
                <a:sym typeface="EB Garamond"/>
              </a:rPr>
              <a:t>Princess Beauty Adorable, 37, Fashion Designer</a:t>
            </a:r>
            <a:endParaRPr/>
          </a:p>
        </p:txBody>
      </p:sp>
      <p:pic>
        <p:nvPicPr>
          <p:cNvPr descr="icons8-team-649367-unsplash.jpg" id="196" name="Google Shape;196;p25"/>
          <p:cNvPicPr preferRelativeResize="0"/>
          <p:nvPr/>
        </p:nvPicPr>
        <p:blipFill rotWithShape="1">
          <a:blip r:embed="rId6">
            <a:alphaModFix/>
          </a:blip>
          <a:srcRect b="23540" l="22735" r="40812" t="14930"/>
          <a:stretch/>
        </p:blipFill>
        <p:spPr>
          <a:xfrm>
            <a:off x="14779922" y="1589087"/>
            <a:ext cx="7994055" cy="8995768"/>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0" name="Shape 200"/>
        <p:cNvGrpSpPr/>
        <p:nvPr/>
      </p:nvGrpSpPr>
      <p:grpSpPr>
        <a:xfrm>
          <a:off x="0" y="0"/>
          <a:ext cx="0" cy="0"/>
          <a:chOff x="0" y="0"/>
          <a:chExt cx="0" cy="0"/>
        </a:xfrm>
      </p:grpSpPr>
      <p:pic>
        <p:nvPicPr>
          <p:cNvPr descr="tyler-nix-499023-unsplash.jpg" id="201" name="Google Shape;201;p26"/>
          <p:cNvPicPr preferRelativeResize="0"/>
          <p:nvPr/>
        </p:nvPicPr>
        <p:blipFill rotWithShape="1">
          <a:blip r:embed="rId3">
            <a:alphaModFix/>
          </a:blip>
          <a:srcRect b="0" l="24746" r="34146" t="0"/>
          <a:stretch/>
        </p:blipFill>
        <p:spPr>
          <a:xfrm>
            <a:off x="15556955" y="1633339"/>
            <a:ext cx="6442736" cy="10449124"/>
          </a:xfrm>
          <a:prstGeom prst="rect">
            <a:avLst/>
          </a:prstGeom>
          <a:noFill/>
          <a:ln>
            <a:noFill/>
          </a:ln>
        </p:spPr>
      </p:pic>
      <p:pic>
        <p:nvPicPr>
          <p:cNvPr descr="sweet-ice-cream-photography-1173207-unsplash.jpg" id="202" name="Google Shape;202;p26"/>
          <p:cNvPicPr preferRelativeResize="0"/>
          <p:nvPr/>
        </p:nvPicPr>
        <p:blipFill rotWithShape="1">
          <a:blip r:embed="rId4">
            <a:alphaModFix/>
          </a:blip>
          <a:srcRect b="0" l="39495" r="19404" t="0"/>
          <a:stretch/>
        </p:blipFill>
        <p:spPr>
          <a:xfrm>
            <a:off x="2384176" y="1630461"/>
            <a:ext cx="6442737" cy="10449125"/>
          </a:xfrm>
          <a:prstGeom prst="rect">
            <a:avLst/>
          </a:prstGeom>
          <a:noFill/>
          <a:ln>
            <a:noFill/>
          </a:ln>
        </p:spPr>
      </p:pic>
      <p:pic>
        <p:nvPicPr>
          <p:cNvPr descr="celine-ruiz-491500-unsplash.jpg" id="203" name="Google Shape;203;p26"/>
          <p:cNvPicPr preferRelativeResize="0"/>
          <p:nvPr/>
        </p:nvPicPr>
        <p:blipFill rotWithShape="1">
          <a:blip r:embed="rId5">
            <a:alphaModFix/>
          </a:blip>
          <a:srcRect b="2260" l="14619" r="14619" t="21230"/>
          <a:stretch/>
        </p:blipFill>
        <p:spPr>
          <a:xfrm>
            <a:off x="8970632" y="1630461"/>
            <a:ext cx="6442736" cy="10449125"/>
          </a:xfrm>
          <a:prstGeom prst="rect">
            <a:avLst/>
          </a:prstGeom>
          <a:noFill/>
          <a:ln>
            <a:noFill/>
          </a:ln>
        </p:spPr>
      </p:pic>
      <p:sp>
        <p:nvSpPr>
          <p:cNvPr id="204" name="Google Shape;204;p26"/>
          <p:cNvSpPr/>
          <p:nvPr/>
        </p:nvSpPr>
        <p:spPr>
          <a:xfrm>
            <a:off x="5543964" y="2696947"/>
            <a:ext cx="13296072" cy="8295913"/>
          </a:xfrm>
          <a:prstGeom prst="rect">
            <a:avLst/>
          </a:prstGeom>
          <a:solidFill>
            <a:srgbClr val="213124"/>
          </a:solidFill>
          <a:ln cap="flat" cmpd="sng" w="114300">
            <a:solidFill>
              <a:srgbClr val="FFFFFF"/>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205" name="Google Shape;205;p26"/>
          <p:cNvSpPr txBox="1"/>
          <p:nvPr/>
        </p:nvSpPr>
        <p:spPr>
          <a:xfrm>
            <a:off x="8987109" y="4272369"/>
            <a:ext cx="6409783" cy="11684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6500"/>
              <a:buFont typeface="EB Garamond"/>
              <a:buNone/>
            </a:pPr>
            <a:r>
              <a:rPr b="0" i="0" lang="en-US" sz="6500" u="none" cap="none" strike="noStrike">
                <a:solidFill>
                  <a:srgbClr val="FFFFFF"/>
                </a:solidFill>
                <a:latin typeface="EB Garamond"/>
                <a:ea typeface="EB Garamond"/>
                <a:cs typeface="EB Garamond"/>
                <a:sym typeface="EB Garamond"/>
              </a:rPr>
              <a:t>MAIN GOAL</a:t>
            </a:r>
            <a:endParaRPr/>
          </a:p>
        </p:txBody>
      </p:sp>
      <p:sp>
        <p:nvSpPr>
          <p:cNvPr id="206" name="Google Shape;206;p26"/>
          <p:cNvSpPr txBox="1"/>
          <p:nvPr/>
        </p:nvSpPr>
        <p:spPr>
          <a:xfrm>
            <a:off x="8199728" y="6938396"/>
            <a:ext cx="7750672" cy="2479041"/>
          </a:xfrm>
          <a:prstGeom prst="rect">
            <a:avLst/>
          </a:prstGeom>
          <a:noFill/>
          <a:ln>
            <a:noFill/>
          </a:ln>
        </p:spPr>
        <p:txBody>
          <a:bodyPr anchorCtr="0" anchor="ctr" bIns="50800" lIns="50800" spcFirstLastPara="1" rIns="50800" wrap="square" tIns="50800">
            <a:noAutofit/>
          </a:bodyPr>
          <a:lstStyle/>
          <a:p>
            <a:pPr indent="0" lvl="0" marL="0" marR="0" rtl="0" algn="ctr">
              <a:lnSpc>
                <a:spcPct val="140000"/>
              </a:lnSpc>
              <a:spcBef>
                <a:spcPts val="0"/>
              </a:spcBef>
              <a:spcAft>
                <a:spcPts val="0"/>
              </a:spcAft>
              <a:buClr>
                <a:srgbClr val="FFFFFF"/>
              </a:buClr>
              <a:buSzPts val="2800"/>
              <a:buFont typeface="EB Garamond"/>
              <a:buNone/>
            </a:pPr>
            <a:r>
              <a:rPr b="0" i="0" lang="en-US" sz="2800" u="none" cap="none" strike="noStrike">
                <a:solidFill>
                  <a:srgbClr val="FFFFFF"/>
                </a:solidFill>
                <a:latin typeface="EB Garamond"/>
                <a:ea typeface="EB Garamond"/>
                <a:cs typeface="EB Garamond"/>
                <a:sym typeface="EB Garamond"/>
              </a:rPr>
              <a:t>Bright Jewelry &amp; Accessory commits itself to providing clients with excellent jewelry &amp; fashion accessories in the industry through a meticulous, sophisticated collection of pieces.</a:t>
            </a:r>
            <a:endParaRPr/>
          </a:p>
        </p:txBody>
      </p:sp>
      <p:sp>
        <p:nvSpPr>
          <p:cNvPr id="207" name="Google Shape;207;p26"/>
          <p:cNvSpPr/>
          <p:nvPr/>
        </p:nvSpPr>
        <p:spPr>
          <a:xfrm>
            <a:off x="8118524" y="5840223"/>
            <a:ext cx="8146952" cy="42268"/>
          </a:xfrm>
          <a:prstGeom prst="rect">
            <a:avLst/>
          </a:prstGeom>
          <a:solidFill>
            <a:srgbClr val="FFFFF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1" name="Shape 211"/>
        <p:cNvGrpSpPr/>
        <p:nvPr/>
      </p:nvGrpSpPr>
      <p:grpSpPr>
        <a:xfrm>
          <a:off x="0" y="0"/>
          <a:ext cx="0" cy="0"/>
          <a:chOff x="0" y="0"/>
          <a:chExt cx="0" cy="0"/>
        </a:xfrm>
      </p:grpSpPr>
      <p:pic>
        <p:nvPicPr>
          <p:cNvPr descr="serkan-turk-1295304-unsplash.jpg" id="212" name="Google Shape;212;p27"/>
          <p:cNvPicPr preferRelativeResize="0"/>
          <p:nvPr/>
        </p:nvPicPr>
        <p:blipFill rotWithShape="1">
          <a:blip r:embed="rId3">
            <a:alphaModFix amt="18168"/>
          </a:blip>
          <a:srcRect b="7493" l="0" r="0" t="7492"/>
          <a:stretch/>
        </p:blipFill>
        <p:spPr>
          <a:xfrm>
            <a:off x="-6251" y="-78185"/>
            <a:ext cx="24396502" cy="13846177"/>
          </a:xfrm>
          <a:prstGeom prst="rect">
            <a:avLst/>
          </a:prstGeom>
          <a:noFill/>
          <a:ln>
            <a:noFill/>
          </a:ln>
        </p:spPr>
      </p:pic>
      <p:sp>
        <p:nvSpPr>
          <p:cNvPr id="213" name="Google Shape;213;p27"/>
          <p:cNvSpPr/>
          <p:nvPr/>
        </p:nvSpPr>
        <p:spPr>
          <a:xfrm rot="2700000">
            <a:off x="17670350" y="5148150"/>
            <a:ext cx="3419700" cy="3419700"/>
          </a:xfrm>
          <a:prstGeom prst="rect">
            <a:avLst/>
          </a:prstGeom>
          <a:solidFill>
            <a:srgbClr val="213124"/>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E253C"/>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214" name="Google Shape;214;p27"/>
          <p:cNvSpPr/>
          <p:nvPr/>
        </p:nvSpPr>
        <p:spPr>
          <a:xfrm rot="2700000">
            <a:off x="10482150" y="5148150"/>
            <a:ext cx="3419700" cy="3419700"/>
          </a:xfrm>
          <a:prstGeom prst="rect">
            <a:avLst/>
          </a:prstGeom>
          <a:solidFill>
            <a:srgbClr val="213124"/>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E253C"/>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215" name="Google Shape;215;p27"/>
          <p:cNvSpPr/>
          <p:nvPr/>
        </p:nvSpPr>
        <p:spPr>
          <a:xfrm rot="2700000">
            <a:off x="3293950" y="5148150"/>
            <a:ext cx="3419700" cy="3419700"/>
          </a:xfrm>
          <a:prstGeom prst="rect">
            <a:avLst/>
          </a:prstGeom>
          <a:solidFill>
            <a:srgbClr val="213124"/>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E253C"/>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216" name="Google Shape;216;p27"/>
          <p:cNvSpPr txBox="1"/>
          <p:nvPr/>
        </p:nvSpPr>
        <p:spPr>
          <a:xfrm>
            <a:off x="3154022" y="10994008"/>
            <a:ext cx="3699556" cy="1198881"/>
          </a:xfrm>
          <a:prstGeom prst="rect">
            <a:avLst/>
          </a:prstGeom>
          <a:noFill/>
          <a:ln>
            <a:noFill/>
          </a:ln>
        </p:spPr>
        <p:txBody>
          <a:bodyPr anchorCtr="0" anchor="ctr" bIns="50800" lIns="50800" spcFirstLastPara="1" rIns="50800" wrap="square" tIns="50800">
            <a:noAutofit/>
          </a:bodyPr>
          <a:lstStyle/>
          <a:p>
            <a:pPr indent="0" lvl="0" marL="0" marR="0" rtl="0" algn="ctr">
              <a:lnSpc>
                <a:spcPct val="140000"/>
              </a:lnSpc>
              <a:spcBef>
                <a:spcPts val="0"/>
              </a:spcBef>
              <a:spcAft>
                <a:spcPts val="0"/>
              </a:spcAft>
              <a:buClr>
                <a:srgbClr val="424242"/>
              </a:buClr>
              <a:buSzPts val="2800"/>
              <a:buFont typeface="EB Garamond"/>
              <a:buNone/>
            </a:pPr>
            <a:r>
              <a:rPr b="0" i="0" lang="en-US" sz="2800" u="none" cap="none" strike="noStrike">
                <a:solidFill>
                  <a:srgbClr val="424242"/>
                </a:solidFill>
                <a:latin typeface="EB Garamond"/>
                <a:ea typeface="EB Garamond"/>
                <a:cs typeface="EB Garamond"/>
                <a:sym typeface="EB Garamond"/>
              </a:rPr>
              <a:t>increase in profits for the year 2022 to 2023.</a:t>
            </a:r>
            <a:endParaRPr/>
          </a:p>
        </p:txBody>
      </p:sp>
      <p:sp>
        <p:nvSpPr>
          <p:cNvPr id="217" name="Google Shape;217;p27"/>
          <p:cNvSpPr txBox="1"/>
          <p:nvPr/>
        </p:nvSpPr>
        <p:spPr>
          <a:xfrm>
            <a:off x="9041982" y="10994008"/>
            <a:ext cx="6300035" cy="1198881"/>
          </a:xfrm>
          <a:prstGeom prst="rect">
            <a:avLst/>
          </a:prstGeom>
          <a:noFill/>
          <a:ln>
            <a:noFill/>
          </a:ln>
        </p:spPr>
        <p:txBody>
          <a:bodyPr anchorCtr="0" anchor="ctr" bIns="50800" lIns="50800" spcFirstLastPara="1" rIns="50800" wrap="square" tIns="50800">
            <a:noAutofit/>
          </a:bodyPr>
          <a:lstStyle/>
          <a:p>
            <a:pPr indent="0" lvl="0" marL="0" marR="0" rtl="0" algn="ctr">
              <a:lnSpc>
                <a:spcPct val="140000"/>
              </a:lnSpc>
              <a:spcBef>
                <a:spcPts val="0"/>
              </a:spcBef>
              <a:spcAft>
                <a:spcPts val="0"/>
              </a:spcAft>
              <a:buClr>
                <a:srgbClr val="424242"/>
              </a:buClr>
              <a:buSzPts val="2800"/>
              <a:buFont typeface="EB Garamond"/>
              <a:buNone/>
            </a:pPr>
            <a:r>
              <a:rPr b="0" i="0" lang="en-US" sz="2800" u="none" cap="none" strike="noStrike">
                <a:solidFill>
                  <a:srgbClr val="424242"/>
                </a:solidFill>
                <a:latin typeface="EB Garamond"/>
                <a:ea typeface="EB Garamond"/>
                <a:cs typeface="EB Garamond"/>
                <a:sym typeface="EB Garamond"/>
              </a:rPr>
              <a:t>increase in sold products </a:t>
            </a:r>
            <a:endParaRPr/>
          </a:p>
          <a:p>
            <a:pPr indent="0" lvl="0" marL="0" marR="0" rtl="0" algn="ctr">
              <a:lnSpc>
                <a:spcPct val="140000"/>
              </a:lnSpc>
              <a:spcBef>
                <a:spcPts val="0"/>
              </a:spcBef>
              <a:spcAft>
                <a:spcPts val="0"/>
              </a:spcAft>
              <a:buClr>
                <a:srgbClr val="424242"/>
              </a:buClr>
              <a:buSzPts val="2800"/>
              <a:buFont typeface="EB Garamond"/>
              <a:buNone/>
            </a:pPr>
            <a:r>
              <a:rPr b="0" i="0" lang="en-US" sz="2800" u="none" cap="none" strike="noStrike">
                <a:solidFill>
                  <a:srgbClr val="424242"/>
                </a:solidFill>
                <a:latin typeface="EB Garamond"/>
                <a:ea typeface="EB Garamond"/>
                <a:cs typeface="EB Garamond"/>
                <a:sym typeface="EB Garamond"/>
              </a:rPr>
              <a:t>as of December 2022.</a:t>
            </a:r>
            <a:endParaRPr/>
          </a:p>
        </p:txBody>
      </p:sp>
      <p:sp>
        <p:nvSpPr>
          <p:cNvPr id="218" name="Google Shape;218;p27"/>
          <p:cNvSpPr txBox="1"/>
          <p:nvPr/>
        </p:nvSpPr>
        <p:spPr>
          <a:xfrm>
            <a:off x="17120027" y="10994008"/>
            <a:ext cx="4520348" cy="1198881"/>
          </a:xfrm>
          <a:prstGeom prst="rect">
            <a:avLst/>
          </a:prstGeom>
          <a:noFill/>
          <a:ln>
            <a:noFill/>
          </a:ln>
        </p:spPr>
        <p:txBody>
          <a:bodyPr anchorCtr="0" anchor="ctr" bIns="50800" lIns="50800" spcFirstLastPara="1" rIns="50800" wrap="square" tIns="50800">
            <a:noAutofit/>
          </a:bodyPr>
          <a:lstStyle/>
          <a:p>
            <a:pPr indent="0" lvl="0" marL="0" marR="0" rtl="0" algn="ctr">
              <a:lnSpc>
                <a:spcPct val="140000"/>
              </a:lnSpc>
              <a:spcBef>
                <a:spcPts val="0"/>
              </a:spcBef>
              <a:spcAft>
                <a:spcPts val="0"/>
              </a:spcAft>
              <a:buClr>
                <a:srgbClr val="424242"/>
              </a:buClr>
              <a:buSzPts val="2800"/>
              <a:buFont typeface="EB Garamond"/>
              <a:buNone/>
            </a:pPr>
            <a:r>
              <a:rPr b="0" i="0" lang="en-US" sz="2800" u="none" cap="none" strike="noStrike">
                <a:solidFill>
                  <a:srgbClr val="424242"/>
                </a:solidFill>
                <a:latin typeface="EB Garamond"/>
                <a:ea typeface="EB Garamond"/>
                <a:cs typeface="EB Garamond"/>
                <a:sym typeface="EB Garamond"/>
              </a:rPr>
              <a:t>increase in new clients as </a:t>
            </a:r>
            <a:endParaRPr/>
          </a:p>
          <a:p>
            <a:pPr indent="0" lvl="0" marL="0" marR="0" rtl="0" algn="ctr">
              <a:lnSpc>
                <a:spcPct val="140000"/>
              </a:lnSpc>
              <a:spcBef>
                <a:spcPts val="0"/>
              </a:spcBef>
              <a:spcAft>
                <a:spcPts val="0"/>
              </a:spcAft>
              <a:buClr>
                <a:srgbClr val="424242"/>
              </a:buClr>
              <a:buSzPts val="2800"/>
              <a:buFont typeface="EB Garamond"/>
              <a:buNone/>
            </a:pPr>
            <a:r>
              <a:rPr b="0" i="0" lang="en-US" sz="2800" u="none" cap="none" strike="noStrike">
                <a:solidFill>
                  <a:srgbClr val="424242"/>
                </a:solidFill>
                <a:latin typeface="EB Garamond"/>
                <a:ea typeface="EB Garamond"/>
                <a:cs typeface="EB Garamond"/>
                <a:sym typeface="EB Garamond"/>
              </a:rPr>
              <a:t>of December 2022.</a:t>
            </a:r>
            <a:endParaRPr/>
          </a:p>
        </p:txBody>
      </p:sp>
      <p:sp>
        <p:nvSpPr>
          <p:cNvPr id="219" name="Google Shape;219;p27"/>
          <p:cNvSpPr txBox="1"/>
          <p:nvPr/>
        </p:nvSpPr>
        <p:spPr>
          <a:xfrm>
            <a:off x="3854564" y="6299596"/>
            <a:ext cx="2298472" cy="1143001"/>
          </a:xfrm>
          <a:prstGeom prst="rect">
            <a:avLst/>
          </a:prstGeom>
          <a:noFill/>
          <a:ln>
            <a:noFill/>
          </a:ln>
        </p:spPr>
        <p:txBody>
          <a:bodyPr anchorCtr="0" anchor="ctr" bIns="50800" lIns="50800" spcFirstLastPara="1" rIns="50800" wrap="square" tIns="50800">
            <a:noAutofit/>
          </a:bodyPr>
          <a:lstStyle/>
          <a:p>
            <a:pPr indent="0" lvl="0" marL="0" marR="0" rtl="0" algn="ctr">
              <a:lnSpc>
                <a:spcPct val="120000"/>
              </a:lnSpc>
              <a:spcBef>
                <a:spcPts val="0"/>
              </a:spcBef>
              <a:spcAft>
                <a:spcPts val="0"/>
              </a:spcAft>
              <a:buClr>
                <a:srgbClr val="FFFFFF"/>
              </a:buClr>
              <a:buSzPts val="7000"/>
              <a:buFont typeface="Roboto"/>
              <a:buNone/>
            </a:pPr>
            <a:r>
              <a:rPr b="1" i="0" lang="en-US" sz="7000" u="none" cap="none" strike="noStrike">
                <a:solidFill>
                  <a:srgbClr val="FFFFFF"/>
                </a:solidFill>
                <a:latin typeface="Roboto"/>
                <a:ea typeface="Roboto"/>
                <a:cs typeface="Roboto"/>
                <a:sym typeface="Roboto"/>
              </a:rPr>
              <a:t>40%</a:t>
            </a:r>
            <a:endParaRPr/>
          </a:p>
        </p:txBody>
      </p:sp>
      <p:sp>
        <p:nvSpPr>
          <p:cNvPr id="220" name="Google Shape;220;p27"/>
          <p:cNvSpPr txBox="1"/>
          <p:nvPr/>
        </p:nvSpPr>
        <p:spPr>
          <a:xfrm>
            <a:off x="11163985" y="6299596"/>
            <a:ext cx="2136844" cy="1143001"/>
          </a:xfrm>
          <a:prstGeom prst="rect">
            <a:avLst/>
          </a:prstGeom>
          <a:noFill/>
          <a:ln>
            <a:noFill/>
          </a:ln>
        </p:spPr>
        <p:txBody>
          <a:bodyPr anchorCtr="0" anchor="ctr" bIns="50800" lIns="50800" spcFirstLastPara="1" rIns="50800" wrap="square" tIns="50800">
            <a:noAutofit/>
          </a:bodyPr>
          <a:lstStyle/>
          <a:p>
            <a:pPr indent="0" lvl="0" marL="0" marR="0" rtl="0" algn="ctr">
              <a:lnSpc>
                <a:spcPct val="120000"/>
              </a:lnSpc>
              <a:spcBef>
                <a:spcPts val="0"/>
              </a:spcBef>
              <a:spcAft>
                <a:spcPts val="0"/>
              </a:spcAft>
              <a:buClr>
                <a:srgbClr val="FFFFFF"/>
              </a:buClr>
              <a:buSzPts val="7000"/>
              <a:buFont typeface="Roboto"/>
              <a:buNone/>
            </a:pPr>
            <a:r>
              <a:rPr b="1" i="0" lang="en-US" sz="7000" u="none" cap="none" strike="noStrike">
                <a:solidFill>
                  <a:srgbClr val="FFFFFF"/>
                </a:solidFill>
                <a:latin typeface="Roboto"/>
                <a:ea typeface="Roboto"/>
                <a:cs typeface="Roboto"/>
                <a:sym typeface="Roboto"/>
              </a:rPr>
              <a:t>70%</a:t>
            </a:r>
            <a:endParaRPr/>
          </a:p>
        </p:txBody>
      </p:sp>
      <p:sp>
        <p:nvSpPr>
          <p:cNvPr id="221" name="Google Shape;221;p27"/>
          <p:cNvSpPr txBox="1"/>
          <p:nvPr/>
        </p:nvSpPr>
        <p:spPr>
          <a:xfrm>
            <a:off x="18311778" y="6299596"/>
            <a:ext cx="2136844" cy="1143001"/>
          </a:xfrm>
          <a:prstGeom prst="rect">
            <a:avLst/>
          </a:prstGeom>
          <a:noFill/>
          <a:ln>
            <a:noFill/>
          </a:ln>
        </p:spPr>
        <p:txBody>
          <a:bodyPr anchorCtr="0" anchor="ctr" bIns="50800" lIns="50800" spcFirstLastPara="1" rIns="50800" wrap="square" tIns="50800">
            <a:noAutofit/>
          </a:bodyPr>
          <a:lstStyle/>
          <a:p>
            <a:pPr indent="0" lvl="0" marL="0" marR="0" rtl="0" algn="ctr">
              <a:lnSpc>
                <a:spcPct val="120000"/>
              </a:lnSpc>
              <a:spcBef>
                <a:spcPts val="0"/>
              </a:spcBef>
              <a:spcAft>
                <a:spcPts val="0"/>
              </a:spcAft>
              <a:buClr>
                <a:srgbClr val="FFFFFF"/>
              </a:buClr>
              <a:buSzPts val="7000"/>
              <a:buFont typeface="Roboto"/>
              <a:buNone/>
            </a:pPr>
            <a:r>
              <a:rPr b="1" i="0" lang="en-US" sz="7000" u="none" cap="none" strike="noStrike">
                <a:solidFill>
                  <a:srgbClr val="FFFFFF"/>
                </a:solidFill>
                <a:latin typeface="Roboto"/>
                <a:ea typeface="Roboto"/>
                <a:cs typeface="Roboto"/>
                <a:sym typeface="Roboto"/>
              </a:rPr>
              <a:t>50%</a:t>
            </a:r>
            <a:endParaRPr/>
          </a:p>
        </p:txBody>
      </p:sp>
      <p:sp>
        <p:nvSpPr>
          <p:cNvPr id="222" name="Google Shape;222;p27"/>
          <p:cNvSpPr txBox="1"/>
          <p:nvPr/>
        </p:nvSpPr>
        <p:spPr>
          <a:xfrm>
            <a:off x="6769917" y="1319526"/>
            <a:ext cx="10844166" cy="11684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213124"/>
              </a:buClr>
              <a:buSzPts val="6500"/>
              <a:buFont typeface="EB Garamond"/>
              <a:buNone/>
            </a:pPr>
            <a:r>
              <a:rPr b="0" i="0" lang="en-US" sz="6500" u="none" cap="none" strike="noStrike">
                <a:solidFill>
                  <a:srgbClr val="213124"/>
                </a:solidFill>
                <a:latin typeface="EB Garamond"/>
                <a:ea typeface="EB Garamond"/>
                <a:cs typeface="EB Garamond"/>
                <a:sym typeface="EB Garamond"/>
              </a:rPr>
              <a:t>OVERVIEW GROWTH</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6" name="Shape 226"/>
        <p:cNvGrpSpPr/>
        <p:nvPr/>
      </p:nvGrpSpPr>
      <p:grpSpPr>
        <a:xfrm>
          <a:off x="0" y="0"/>
          <a:ext cx="0" cy="0"/>
          <a:chOff x="0" y="0"/>
          <a:chExt cx="0" cy="0"/>
        </a:xfrm>
      </p:grpSpPr>
      <p:pic>
        <p:nvPicPr>
          <p:cNvPr descr="olga-guryanova-1669160-unsplash.jpg" id="227" name="Google Shape;227;p28"/>
          <p:cNvPicPr preferRelativeResize="0"/>
          <p:nvPr/>
        </p:nvPicPr>
        <p:blipFill rotWithShape="1">
          <a:blip r:embed="rId3">
            <a:alphaModFix/>
          </a:blip>
          <a:srcRect b="0" l="3756" r="3755" t="0"/>
          <a:stretch/>
        </p:blipFill>
        <p:spPr>
          <a:xfrm>
            <a:off x="15556955" y="1633339"/>
            <a:ext cx="6442736" cy="10449124"/>
          </a:xfrm>
          <a:prstGeom prst="rect">
            <a:avLst/>
          </a:prstGeom>
          <a:noFill/>
          <a:ln>
            <a:noFill/>
          </a:ln>
        </p:spPr>
      </p:pic>
      <p:pic>
        <p:nvPicPr>
          <p:cNvPr descr="photography-by-becky-winner-1321503-unsplash.jpg" id="228" name="Google Shape;228;p28"/>
          <p:cNvPicPr preferRelativeResize="0"/>
          <p:nvPr/>
        </p:nvPicPr>
        <p:blipFill rotWithShape="1">
          <a:blip r:embed="rId4">
            <a:alphaModFix/>
          </a:blip>
          <a:srcRect b="0" l="3660" r="3659" t="0"/>
          <a:stretch/>
        </p:blipFill>
        <p:spPr>
          <a:xfrm>
            <a:off x="2384176" y="1630461"/>
            <a:ext cx="6442737" cy="10449125"/>
          </a:xfrm>
          <a:prstGeom prst="rect">
            <a:avLst/>
          </a:prstGeom>
          <a:noFill/>
          <a:ln>
            <a:noFill/>
          </a:ln>
        </p:spPr>
      </p:pic>
      <p:pic>
        <p:nvPicPr>
          <p:cNvPr descr="matthew-reyes-1167980-unsplash.jpg" id="229" name="Google Shape;229;p28"/>
          <p:cNvPicPr preferRelativeResize="0"/>
          <p:nvPr/>
        </p:nvPicPr>
        <p:blipFill rotWithShape="1">
          <a:blip r:embed="rId5">
            <a:alphaModFix/>
          </a:blip>
          <a:srcRect b="0" l="3756" r="3755" t="0"/>
          <a:stretch/>
        </p:blipFill>
        <p:spPr>
          <a:xfrm>
            <a:off x="8970632" y="1630461"/>
            <a:ext cx="6442736" cy="10449125"/>
          </a:xfrm>
          <a:prstGeom prst="rect">
            <a:avLst/>
          </a:prstGeom>
          <a:noFill/>
          <a:ln>
            <a:noFill/>
          </a:ln>
        </p:spPr>
      </p:pic>
      <p:sp>
        <p:nvSpPr>
          <p:cNvPr id="230" name="Google Shape;230;p28"/>
          <p:cNvSpPr/>
          <p:nvPr/>
        </p:nvSpPr>
        <p:spPr>
          <a:xfrm>
            <a:off x="5543964" y="2696947"/>
            <a:ext cx="13296072" cy="8295913"/>
          </a:xfrm>
          <a:prstGeom prst="rect">
            <a:avLst/>
          </a:prstGeom>
          <a:solidFill>
            <a:srgbClr val="213124"/>
          </a:solidFill>
          <a:ln cap="flat" cmpd="sng" w="114300">
            <a:solidFill>
              <a:srgbClr val="FFFFFF"/>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231" name="Google Shape;231;p28"/>
          <p:cNvSpPr txBox="1"/>
          <p:nvPr/>
        </p:nvSpPr>
        <p:spPr>
          <a:xfrm>
            <a:off x="7844753" y="4305136"/>
            <a:ext cx="8924997" cy="1102866"/>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6500"/>
              <a:buFont typeface="EB Garamond"/>
              <a:buNone/>
            </a:pPr>
            <a:r>
              <a:rPr b="0" i="0" lang="en-US" sz="6500" u="none" cap="none" strike="noStrike">
                <a:solidFill>
                  <a:srgbClr val="FFFFFF"/>
                </a:solidFill>
                <a:latin typeface="EB Garamond"/>
                <a:ea typeface="EB Garamond"/>
                <a:cs typeface="EB Garamond"/>
                <a:sym typeface="EB Garamond"/>
              </a:rPr>
              <a:t>WHAT WE OFFER</a:t>
            </a:r>
            <a:endParaRPr/>
          </a:p>
        </p:txBody>
      </p:sp>
      <p:sp>
        <p:nvSpPr>
          <p:cNvPr id="232" name="Google Shape;232;p28"/>
          <p:cNvSpPr txBox="1"/>
          <p:nvPr/>
        </p:nvSpPr>
        <p:spPr>
          <a:xfrm>
            <a:off x="8199728" y="6938397"/>
            <a:ext cx="7750672" cy="2479041"/>
          </a:xfrm>
          <a:prstGeom prst="rect">
            <a:avLst/>
          </a:prstGeom>
          <a:noFill/>
          <a:ln>
            <a:noFill/>
          </a:ln>
        </p:spPr>
        <p:txBody>
          <a:bodyPr anchorCtr="0" anchor="ctr" bIns="50800" lIns="50800" spcFirstLastPara="1" rIns="50800" wrap="square" tIns="50800">
            <a:noAutofit/>
          </a:bodyPr>
          <a:lstStyle/>
          <a:p>
            <a:pPr indent="0" lvl="0" marL="0" marR="0" rtl="0" algn="ctr">
              <a:lnSpc>
                <a:spcPct val="140000"/>
              </a:lnSpc>
              <a:spcBef>
                <a:spcPts val="0"/>
              </a:spcBef>
              <a:spcAft>
                <a:spcPts val="0"/>
              </a:spcAft>
              <a:buClr>
                <a:srgbClr val="FFFFFF"/>
              </a:buClr>
              <a:buSzPts val="2800"/>
              <a:buFont typeface="EB Garamond"/>
              <a:buNone/>
            </a:pPr>
            <a:r>
              <a:rPr b="0" i="0" lang="en-US" sz="2800" u="none" cap="none" strike="noStrike">
                <a:solidFill>
                  <a:srgbClr val="FFFFFF"/>
                </a:solidFill>
                <a:latin typeface="EB Garamond"/>
                <a:ea typeface="EB Garamond"/>
                <a:cs typeface="EB Garamond"/>
                <a:sym typeface="EB Garamond"/>
              </a:rPr>
              <a:t>Excellent Made Jewelry &amp; Accessories</a:t>
            </a:r>
            <a:endParaRPr/>
          </a:p>
          <a:p>
            <a:pPr indent="0" lvl="0" marL="0" marR="0" rtl="0" algn="ctr">
              <a:lnSpc>
                <a:spcPct val="140000"/>
              </a:lnSpc>
              <a:spcBef>
                <a:spcPts val="0"/>
              </a:spcBef>
              <a:spcAft>
                <a:spcPts val="0"/>
              </a:spcAft>
              <a:buClr>
                <a:srgbClr val="FFFFFF"/>
              </a:buClr>
              <a:buSzPts val="2800"/>
              <a:buFont typeface="EB Garamond"/>
              <a:buNone/>
            </a:pPr>
            <a:r>
              <a:rPr b="0" i="0" lang="en-US" sz="2800" u="none" cap="none" strike="noStrike">
                <a:solidFill>
                  <a:srgbClr val="FFFFFF"/>
                </a:solidFill>
                <a:latin typeface="EB Garamond"/>
                <a:ea typeface="EB Garamond"/>
                <a:cs typeface="EB Garamond"/>
                <a:sym typeface="EB Garamond"/>
              </a:rPr>
              <a:t>Lots of Freebies with Free Lifetime Warranty</a:t>
            </a:r>
            <a:endParaRPr/>
          </a:p>
          <a:p>
            <a:pPr indent="0" lvl="0" marL="0" marR="0" rtl="0" algn="ctr">
              <a:lnSpc>
                <a:spcPct val="140000"/>
              </a:lnSpc>
              <a:spcBef>
                <a:spcPts val="0"/>
              </a:spcBef>
              <a:spcAft>
                <a:spcPts val="0"/>
              </a:spcAft>
              <a:buClr>
                <a:srgbClr val="FFFFFF"/>
              </a:buClr>
              <a:buSzPts val="2800"/>
              <a:buFont typeface="EB Garamond"/>
              <a:buNone/>
            </a:pPr>
            <a:r>
              <a:rPr b="0" i="0" lang="en-US" sz="2800" u="none" cap="none" strike="noStrike">
                <a:solidFill>
                  <a:srgbClr val="FFFFFF"/>
                </a:solidFill>
                <a:latin typeface="EB Garamond"/>
                <a:ea typeface="EB Garamond"/>
                <a:cs typeface="EB Garamond"/>
                <a:sym typeface="EB Garamond"/>
              </a:rPr>
              <a:t>Sophisticatedly Engineered Products</a:t>
            </a:r>
            <a:endParaRPr/>
          </a:p>
          <a:p>
            <a:pPr indent="0" lvl="0" marL="0" marR="0" rtl="0" algn="ctr">
              <a:lnSpc>
                <a:spcPct val="140000"/>
              </a:lnSpc>
              <a:spcBef>
                <a:spcPts val="0"/>
              </a:spcBef>
              <a:spcAft>
                <a:spcPts val="0"/>
              </a:spcAft>
              <a:buClr>
                <a:srgbClr val="FFFFFF"/>
              </a:buClr>
              <a:buSzPts val="2800"/>
              <a:buFont typeface="EB Garamond"/>
              <a:buNone/>
            </a:pPr>
            <a:r>
              <a:rPr b="0" i="0" lang="en-US" sz="2800" u="none" cap="none" strike="noStrike">
                <a:solidFill>
                  <a:srgbClr val="FFFFFF"/>
                </a:solidFill>
                <a:latin typeface="EB Garamond"/>
                <a:ea typeface="EB Garamond"/>
                <a:cs typeface="EB Garamond"/>
                <a:sym typeface="EB Garamond"/>
              </a:rPr>
              <a:t>Quality &amp; Friendly Customer Care</a:t>
            </a:r>
            <a:endParaRPr/>
          </a:p>
        </p:txBody>
      </p:sp>
      <p:sp>
        <p:nvSpPr>
          <p:cNvPr id="233" name="Google Shape;233;p28"/>
          <p:cNvSpPr/>
          <p:nvPr/>
        </p:nvSpPr>
        <p:spPr>
          <a:xfrm>
            <a:off x="8118524" y="5840223"/>
            <a:ext cx="8146952" cy="42268"/>
          </a:xfrm>
          <a:prstGeom prst="rect">
            <a:avLst/>
          </a:prstGeom>
          <a:solidFill>
            <a:srgbClr val="FFFFF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7" name="Shape 237"/>
        <p:cNvGrpSpPr/>
        <p:nvPr/>
      </p:nvGrpSpPr>
      <p:grpSpPr>
        <a:xfrm>
          <a:off x="0" y="0"/>
          <a:ext cx="0" cy="0"/>
          <a:chOff x="0" y="0"/>
          <a:chExt cx="0" cy="0"/>
        </a:xfrm>
      </p:grpSpPr>
      <p:pic>
        <p:nvPicPr>
          <p:cNvPr descr="tyler-nix-499023-unsplash.jpg" id="238" name="Google Shape;238;p29"/>
          <p:cNvPicPr preferRelativeResize="0"/>
          <p:nvPr/>
        </p:nvPicPr>
        <p:blipFill rotWithShape="1">
          <a:blip r:embed="rId3">
            <a:alphaModFix/>
          </a:blip>
          <a:srcRect b="18282" l="0" r="0" t="18283"/>
          <a:stretch/>
        </p:blipFill>
        <p:spPr>
          <a:xfrm>
            <a:off x="2438400" y="1600200"/>
            <a:ext cx="12271276" cy="5189439"/>
          </a:xfrm>
          <a:prstGeom prst="rect">
            <a:avLst/>
          </a:prstGeom>
          <a:noFill/>
          <a:ln>
            <a:noFill/>
          </a:ln>
        </p:spPr>
      </p:pic>
      <p:pic>
        <p:nvPicPr>
          <p:cNvPr descr="sweet-ice-cream-photography-1173207-unsplash.jpg" id="239" name="Google Shape;239;p29"/>
          <p:cNvPicPr preferRelativeResize="0"/>
          <p:nvPr/>
        </p:nvPicPr>
        <p:blipFill rotWithShape="1">
          <a:blip r:embed="rId4">
            <a:alphaModFix/>
          </a:blip>
          <a:srcRect b="43786" l="6789" r="6788" t="1385"/>
          <a:stretch/>
        </p:blipFill>
        <p:spPr>
          <a:xfrm>
            <a:off x="9677400" y="6908799"/>
            <a:ext cx="12271276" cy="5189439"/>
          </a:xfrm>
          <a:prstGeom prst="rect">
            <a:avLst/>
          </a:prstGeom>
          <a:noFill/>
          <a:ln>
            <a:noFill/>
          </a:ln>
        </p:spPr>
      </p:pic>
      <p:pic>
        <p:nvPicPr>
          <p:cNvPr descr="serkan-turk-1295304-unsplash.jpg" id="240" name="Google Shape;240;p29"/>
          <p:cNvPicPr preferRelativeResize="0"/>
          <p:nvPr/>
        </p:nvPicPr>
        <p:blipFill rotWithShape="1">
          <a:blip r:embed="rId5">
            <a:alphaModFix/>
          </a:blip>
          <a:srcRect b="0" l="4462" r="4461" t="0"/>
          <a:stretch/>
        </p:blipFill>
        <p:spPr>
          <a:xfrm>
            <a:off x="14859000" y="1600200"/>
            <a:ext cx="7079457" cy="5189439"/>
          </a:xfrm>
          <a:prstGeom prst="rect">
            <a:avLst/>
          </a:prstGeom>
          <a:noFill/>
          <a:ln>
            <a:noFill/>
          </a:ln>
        </p:spPr>
      </p:pic>
      <p:pic>
        <p:nvPicPr>
          <p:cNvPr descr="cornelia-ng-1182188-unsplash.jpg" id="241" name="Google Shape;241;p29"/>
          <p:cNvPicPr preferRelativeResize="0"/>
          <p:nvPr/>
        </p:nvPicPr>
        <p:blipFill rotWithShape="1">
          <a:blip r:embed="rId6">
            <a:alphaModFix/>
          </a:blip>
          <a:srcRect b="0" l="4526" r="4525" t="0"/>
          <a:stretch/>
        </p:blipFill>
        <p:spPr>
          <a:xfrm>
            <a:off x="2438400" y="6908800"/>
            <a:ext cx="7079457" cy="5189439"/>
          </a:xfrm>
          <a:prstGeom prst="rect">
            <a:avLst/>
          </a:prstGeom>
          <a:noFill/>
          <a:ln>
            <a:noFill/>
          </a:ln>
        </p:spPr>
      </p:pic>
      <p:sp>
        <p:nvSpPr>
          <p:cNvPr id="242" name="Google Shape;242;p29"/>
          <p:cNvSpPr/>
          <p:nvPr/>
        </p:nvSpPr>
        <p:spPr>
          <a:xfrm>
            <a:off x="8235255" y="5195490"/>
            <a:ext cx="7913490" cy="3298826"/>
          </a:xfrm>
          <a:prstGeom prst="rect">
            <a:avLst/>
          </a:prstGeom>
          <a:solidFill>
            <a:srgbClr val="213124"/>
          </a:solidFill>
          <a:ln cap="flat" cmpd="sng" w="114300">
            <a:solidFill>
              <a:srgbClr val="FFFFFF"/>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243" name="Google Shape;243;p29"/>
          <p:cNvSpPr txBox="1"/>
          <p:nvPr/>
        </p:nvSpPr>
        <p:spPr>
          <a:xfrm>
            <a:off x="9152456" y="5674518"/>
            <a:ext cx="6079087" cy="22352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6500"/>
              <a:buFont typeface="EB Garamond"/>
              <a:buNone/>
            </a:pPr>
            <a:r>
              <a:rPr b="0" i="0" lang="en-US" sz="6500" u="none" cap="none" strike="noStrike">
                <a:solidFill>
                  <a:srgbClr val="FFFFFF"/>
                </a:solidFill>
                <a:latin typeface="EB Garamond"/>
                <a:ea typeface="EB Garamond"/>
                <a:cs typeface="EB Garamond"/>
                <a:sym typeface="EB Garamond"/>
              </a:rPr>
              <a:t>IMAGE</a:t>
            </a:r>
            <a:endParaRPr/>
          </a:p>
          <a:p>
            <a:pPr indent="0" lvl="0" marL="0" marR="0" rtl="0" algn="ctr">
              <a:lnSpc>
                <a:spcPct val="100000"/>
              </a:lnSpc>
              <a:spcBef>
                <a:spcPts val="0"/>
              </a:spcBef>
              <a:spcAft>
                <a:spcPts val="0"/>
              </a:spcAft>
              <a:buClr>
                <a:srgbClr val="FFFFFF"/>
              </a:buClr>
              <a:buSzPts val="6500"/>
              <a:buFont typeface="EB Garamond"/>
              <a:buNone/>
            </a:pPr>
            <a:r>
              <a:rPr b="0" i="0" lang="en-US" sz="6500" u="none" cap="none" strike="noStrike">
                <a:solidFill>
                  <a:srgbClr val="FFFFFF"/>
                </a:solidFill>
                <a:latin typeface="EB Garamond"/>
                <a:ea typeface="EB Garamond"/>
                <a:cs typeface="EB Garamond"/>
                <a:sym typeface="EB Garamond"/>
              </a:rPr>
              <a:t>GALLERY</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7" name="Shape 247"/>
        <p:cNvGrpSpPr/>
        <p:nvPr/>
      </p:nvGrpSpPr>
      <p:grpSpPr>
        <a:xfrm>
          <a:off x="0" y="0"/>
          <a:ext cx="0" cy="0"/>
          <a:chOff x="0" y="0"/>
          <a:chExt cx="0" cy="0"/>
        </a:xfrm>
      </p:grpSpPr>
      <p:pic>
        <p:nvPicPr>
          <p:cNvPr descr="ali-morshedlou-566510-unsplash.jpg" id="248" name="Google Shape;248;p30"/>
          <p:cNvPicPr preferRelativeResize="0"/>
          <p:nvPr/>
        </p:nvPicPr>
        <p:blipFill rotWithShape="1">
          <a:blip r:embed="rId3">
            <a:alphaModFix/>
          </a:blip>
          <a:srcRect b="48014" l="25766" r="17749" t="11197"/>
          <a:stretch/>
        </p:blipFill>
        <p:spPr>
          <a:xfrm>
            <a:off x="15556955" y="2903339"/>
            <a:ext cx="6442736" cy="6978353"/>
          </a:xfrm>
          <a:prstGeom prst="rect">
            <a:avLst/>
          </a:prstGeom>
          <a:noFill/>
          <a:ln>
            <a:noFill/>
          </a:ln>
        </p:spPr>
      </p:pic>
      <p:pic>
        <p:nvPicPr>
          <p:cNvPr descr="christian-shanell-1216020-unsplash.jpg" id="249" name="Google Shape;249;p30"/>
          <p:cNvPicPr preferRelativeResize="0"/>
          <p:nvPr/>
        </p:nvPicPr>
        <p:blipFill rotWithShape="1">
          <a:blip r:embed="rId4">
            <a:alphaModFix/>
          </a:blip>
          <a:srcRect b="36552" l="12557" r="12556" t="9392"/>
          <a:stretch/>
        </p:blipFill>
        <p:spPr>
          <a:xfrm>
            <a:off x="2384176" y="2900461"/>
            <a:ext cx="6442737" cy="6975873"/>
          </a:xfrm>
          <a:prstGeom prst="rect">
            <a:avLst/>
          </a:prstGeom>
          <a:noFill/>
          <a:ln>
            <a:noFill/>
          </a:ln>
        </p:spPr>
      </p:pic>
      <p:pic>
        <p:nvPicPr>
          <p:cNvPr descr="emre-aliriz-1136890-unsplash.jpg" id="250" name="Google Shape;250;p30"/>
          <p:cNvPicPr preferRelativeResize="0"/>
          <p:nvPr/>
        </p:nvPicPr>
        <p:blipFill rotWithShape="1">
          <a:blip r:embed="rId5">
            <a:alphaModFix/>
          </a:blip>
          <a:srcRect b="63550" l="35120" r="25900" t="4571"/>
          <a:stretch/>
        </p:blipFill>
        <p:spPr>
          <a:xfrm>
            <a:off x="8970632" y="2900461"/>
            <a:ext cx="6442736" cy="6974087"/>
          </a:xfrm>
          <a:prstGeom prst="rect">
            <a:avLst/>
          </a:prstGeom>
          <a:noFill/>
          <a:ln>
            <a:noFill/>
          </a:ln>
        </p:spPr>
      </p:pic>
      <p:sp>
        <p:nvSpPr>
          <p:cNvPr id="251" name="Google Shape;251;p30"/>
          <p:cNvSpPr/>
          <p:nvPr/>
        </p:nvSpPr>
        <p:spPr>
          <a:xfrm>
            <a:off x="8235255" y="1579463"/>
            <a:ext cx="7913490" cy="2810074"/>
          </a:xfrm>
          <a:prstGeom prst="rect">
            <a:avLst/>
          </a:prstGeom>
          <a:solidFill>
            <a:srgbClr val="213124"/>
          </a:solidFill>
          <a:ln cap="flat" cmpd="sng" w="114300">
            <a:solidFill>
              <a:srgbClr val="FFFFFF"/>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252" name="Google Shape;252;p30"/>
          <p:cNvSpPr txBox="1"/>
          <p:nvPr/>
        </p:nvSpPr>
        <p:spPr>
          <a:xfrm>
            <a:off x="9152456" y="2400299"/>
            <a:ext cx="6079087" cy="11684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6500"/>
              <a:buFont typeface="EB Garamond"/>
              <a:buNone/>
            </a:pPr>
            <a:r>
              <a:rPr b="0" i="0" lang="en-US" sz="6500" u="none" cap="none" strike="noStrike">
                <a:solidFill>
                  <a:srgbClr val="FFFFFF"/>
                </a:solidFill>
                <a:latin typeface="EB Garamond"/>
                <a:ea typeface="EB Garamond"/>
                <a:cs typeface="EB Garamond"/>
                <a:sym typeface="EB Garamond"/>
              </a:rPr>
              <a:t>THE TEAM</a:t>
            </a:r>
            <a:endParaRPr/>
          </a:p>
        </p:txBody>
      </p:sp>
      <p:sp>
        <p:nvSpPr>
          <p:cNvPr id="253" name="Google Shape;253;p30"/>
          <p:cNvSpPr txBox="1"/>
          <p:nvPr/>
        </p:nvSpPr>
        <p:spPr>
          <a:xfrm>
            <a:off x="3601697" y="10872310"/>
            <a:ext cx="4007829" cy="749301"/>
          </a:xfrm>
          <a:prstGeom prst="rect">
            <a:avLst/>
          </a:prstGeom>
          <a:noFill/>
          <a:ln>
            <a:noFill/>
          </a:ln>
        </p:spPr>
        <p:txBody>
          <a:bodyPr anchorCtr="0" anchor="ctr" bIns="50800" lIns="50800" spcFirstLastPara="1" rIns="50800" wrap="square" tIns="50800">
            <a:noAutofit/>
          </a:bodyPr>
          <a:lstStyle/>
          <a:p>
            <a:pPr indent="0" lvl="0" marL="0" marR="0" rtl="0" algn="ctr">
              <a:lnSpc>
                <a:spcPct val="140000"/>
              </a:lnSpc>
              <a:spcBef>
                <a:spcPts val="0"/>
              </a:spcBef>
              <a:spcAft>
                <a:spcPts val="0"/>
              </a:spcAft>
              <a:buClr>
                <a:srgbClr val="000000"/>
              </a:buClr>
              <a:buSzPts val="3900"/>
              <a:buFont typeface="EB Garamond"/>
              <a:buNone/>
            </a:pPr>
            <a:r>
              <a:rPr b="0" i="0" lang="en-US" sz="3900" u="none" cap="none" strike="noStrike">
                <a:solidFill>
                  <a:srgbClr val="000000"/>
                </a:solidFill>
                <a:latin typeface="EB Garamond"/>
                <a:ea typeface="EB Garamond"/>
                <a:cs typeface="EB Garamond"/>
                <a:sym typeface="EB Garamond"/>
              </a:rPr>
              <a:t>Alexander Trotsky</a:t>
            </a:r>
            <a:endParaRPr/>
          </a:p>
        </p:txBody>
      </p:sp>
      <p:sp>
        <p:nvSpPr>
          <p:cNvPr id="254" name="Google Shape;254;p30"/>
          <p:cNvSpPr txBox="1"/>
          <p:nvPr/>
        </p:nvSpPr>
        <p:spPr>
          <a:xfrm>
            <a:off x="3755833" y="11672410"/>
            <a:ext cx="3699556" cy="546101"/>
          </a:xfrm>
          <a:prstGeom prst="rect">
            <a:avLst/>
          </a:prstGeom>
          <a:noFill/>
          <a:ln>
            <a:noFill/>
          </a:ln>
        </p:spPr>
        <p:txBody>
          <a:bodyPr anchorCtr="0" anchor="ctr" bIns="50800" lIns="50800" spcFirstLastPara="1" rIns="50800" wrap="square" tIns="50800">
            <a:noAutofit/>
          </a:bodyPr>
          <a:lstStyle/>
          <a:p>
            <a:pPr indent="0" lvl="0" marL="0" marR="0" rtl="0" algn="ctr">
              <a:lnSpc>
                <a:spcPct val="140000"/>
              </a:lnSpc>
              <a:spcBef>
                <a:spcPts val="0"/>
              </a:spcBef>
              <a:spcAft>
                <a:spcPts val="0"/>
              </a:spcAft>
              <a:buClr>
                <a:srgbClr val="000000"/>
              </a:buClr>
              <a:buSzPts val="2700"/>
              <a:buFont typeface="EB Garamond"/>
              <a:buNone/>
            </a:pPr>
            <a:r>
              <a:rPr b="0" i="1" lang="en-US" sz="2700" u="none" cap="none" strike="noStrike">
                <a:solidFill>
                  <a:srgbClr val="000000"/>
                </a:solidFill>
                <a:latin typeface="EB Garamond"/>
                <a:ea typeface="EB Garamond"/>
                <a:cs typeface="EB Garamond"/>
                <a:sym typeface="EB Garamond"/>
              </a:rPr>
              <a:t>Founder &amp; Chairman</a:t>
            </a:r>
            <a:endParaRPr/>
          </a:p>
        </p:txBody>
      </p:sp>
      <p:sp>
        <p:nvSpPr>
          <p:cNvPr id="255" name="Google Shape;255;p30"/>
          <p:cNvSpPr txBox="1"/>
          <p:nvPr/>
        </p:nvSpPr>
        <p:spPr>
          <a:xfrm>
            <a:off x="10188086" y="10872310"/>
            <a:ext cx="4007828" cy="749301"/>
          </a:xfrm>
          <a:prstGeom prst="rect">
            <a:avLst/>
          </a:prstGeom>
          <a:noFill/>
          <a:ln>
            <a:noFill/>
          </a:ln>
        </p:spPr>
        <p:txBody>
          <a:bodyPr anchorCtr="0" anchor="ctr" bIns="50800" lIns="50800" spcFirstLastPara="1" rIns="50800" wrap="square" tIns="50800">
            <a:noAutofit/>
          </a:bodyPr>
          <a:lstStyle/>
          <a:p>
            <a:pPr indent="0" lvl="0" marL="0" marR="0" rtl="0" algn="ctr">
              <a:lnSpc>
                <a:spcPct val="140000"/>
              </a:lnSpc>
              <a:spcBef>
                <a:spcPts val="0"/>
              </a:spcBef>
              <a:spcAft>
                <a:spcPts val="0"/>
              </a:spcAft>
              <a:buClr>
                <a:srgbClr val="000000"/>
              </a:buClr>
              <a:buSzPts val="3900"/>
              <a:buFont typeface="EB Garamond"/>
              <a:buNone/>
            </a:pPr>
            <a:r>
              <a:rPr b="0" i="0" lang="en-US" sz="3900" u="none" cap="none" strike="noStrike">
                <a:solidFill>
                  <a:srgbClr val="000000"/>
                </a:solidFill>
                <a:latin typeface="EB Garamond"/>
                <a:ea typeface="EB Garamond"/>
                <a:cs typeface="EB Garamond"/>
                <a:sym typeface="EB Garamond"/>
              </a:rPr>
              <a:t>Ken Washington</a:t>
            </a:r>
            <a:endParaRPr/>
          </a:p>
        </p:txBody>
      </p:sp>
      <p:sp>
        <p:nvSpPr>
          <p:cNvPr id="256" name="Google Shape;256;p30"/>
          <p:cNvSpPr txBox="1"/>
          <p:nvPr/>
        </p:nvSpPr>
        <p:spPr>
          <a:xfrm>
            <a:off x="10342222" y="11672410"/>
            <a:ext cx="3699556" cy="546101"/>
          </a:xfrm>
          <a:prstGeom prst="rect">
            <a:avLst/>
          </a:prstGeom>
          <a:noFill/>
          <a:ln>
            <a:noFill/>
          </a:ln>
        </p:spPr>
        <p:txBody>
          <a:bodyPr anchorCtr="0" anchor="ctr" bIns="50800" lIns="50800" spcFirstLastPara="1" rIns="50800" wrap="square" tIns="50800">
            <a:noAutofit/>
          </a:bodyPr>
          <a:lstStyle/>
          <a:p>
            <a:pPr indent="0" lvl="0" marL="0" marR="0" rtl="0" algn="ctr">
              <a:lnSpc>
                <a:spcPct val="140000"/>
              </a:lnSpc>
              <a:spcBef>
                <a:spcPts val="0"/>
              </a:spcBef>
              <a:spcAft>
                <a:spcPts val="0"/>
              </a:spcAft>
              <a:buClr>
                <a:srgbClr val="000000"/>
              </a:buClr>
              <a:buSzPts val="2700"/>
              <a:buFont typeface="EB Garamond"/>
              <a:buNone/>
            </a:pPr>
            <a:r>
              <a:rPr b="0" i="1" lang="en-US" sz="2700" u="none" cap="none" strike="noStrike">
                <a:solidFill>
                  <a:srgbClr val="000000"/>
                </a:solidFill>
                <a:latin typeface="EB Garamond"/>
                <a:ea typeface="EB Garamond"/>
                <a:cs typeface="EB Garamond"/>
                <a:sym typeface="EB Garamond"/>
              </a:rPr>
              <a:t>Chief Marketing Officer</a:t>
            </a:r>
            <a:endParaRPr/>
          </a:p>
        </p:txBody>
      </p:sp>
      <p:sp>
        <p:nvSpPr>
          <p:cNvPr id="257" name="Google Shape;257;p30"/>
          <p:cNvSpPr txBox="1"/>
          <p:nvPr/>
        </p:nvSpPr>
        <p:spPr>
          <a:xfrm>
            <a:off x="16774473" y="10872310"/>
            <a:ext cx="4007829" cy="749301"/>
          </a:xfrm>
          <a:prstGeom prst="rect">
            <a:avLst/>
          </a:prstGeom>
          <a:noFill/>
          <a:ln>
            <a:noFill/>
          </a:ln>
        </p:spPr>
        <p:txBody>
          <a:bodyPr anchorCtr="0" anchor="ctr" bIns="50800" lIns="50800" spcFirstLastPara="1" rIns="50800" wrap="square" tIns="50800">
            <a:noAutofit/>
          </a:bodyPr>
          <a:lstStyle/>
          <a:p>
            <a:pPr indent="0" lvl="0" marL="0" marR="0" rtl="0" algn="ctr">
              <a:lnSpc>
                <a:spcPct val="140000"/>
              </a:lnSpc>
              <a:spcBef>
                <a:spcPts val="0"/>
              </a:spcBef>
              <a:spcAft>
                <a:spcPts val="0"/>
              </a:spcAft>
              <a:buClr>
                <a:srgbClr val="000000"/>
              </a:buClr>
              <a:buSzPts val="3900"/>
              <a:buFont typeface="EB Garamond"/>
              <a:buNone/>
            </a:pPr>
            <a:r>
              <a:rPr b="0" i="0" lang="en-US" sz="3900" u="none" cap="none" strike="noStrike">
                <a:solidFill>
                  <a:srgbClr val="000000"/>
                </a:solidFill>
                <a:latin typeface="EB Garamond"/>
                <a:ea typeface="EB Garamond"/>
                <a:cs typeface="EB Garamond"/>
                <a:sym typeface="EB Garamond"/>
              </a:rPr>
              <a:t>Jose Valdez</a:t>
            </a:r>
            <a:endParaRPr/>
          </a:p>
        </p:txBody>
      </p:sp>
      <p:sp>
        <p:nvSpPr>
          <p:cNvPr id="258" name="Google Shape;258;p30"/>
          <p:cNvSpPr txBox="1"/>
          <p:nvPr/>
        </p:nvSpPr>
        <p:spPr>
          <a:xfrm>
            <a:off x="16928609" y="11672410"/>
            <a:ext cx="3699556" cy="546101"/>
          </a:xfrm>
          <a:prstGeom prst="rect">
            <a:avLst/>
          </a:prstGeom>
          <a:noFill/>
          <a:ln>
            <a:noFill/>
          </a:ln>
        </p:spPr>
        <p:txBody>
          <a:bodyPr anchorCtr="0" anchor="ctr" bIns="50800" lIns="50800" spcFirstLastPara="1" rIns="50800" wrap="square" tIns="50800">
            <a:noAutofit/>
          </a:bodyPr>
          <a:lstStyle/>
          <a:p>
            <a:pPr indent="0" lvl="0" marL="0" marR="0" rtl="0" algn="ctr">
              <a:lnSpc>
                <a:spcPct val="140000"/>
              </a:lnSpc>
              <a:spcBef>
                <a:spcPts val="0"/>
              </a:spcBef>
              <a:spcAft>
                <a:spcPts val="0"/>
              </a:spcAft>
              <a:buClr>
                <a:srgbClr val="000000"/>
              </a:buClr>
              <a:buSzPts val="2700"/>
              <a:buFont typeface="EB Garamond"/>
              <a:buNone/>
            </a:pPr>
            <a:r>
              <a:rPr b="0" i="1" lang="en-US" sz="2700" u="none" cap="none" strike="noStrike">
                <a:solidFill>
                  <a:srgbClr val="000000"/>
                </a:solidFill>
                <a:latin typeface="EB Garamond"/>
                <a:ea typeface="EB Garamond"/>
                <a:cs typeface="EB Garamond"/>
                <a:sym typeface="EB Garamond"/>
              </a:rPr>
              <a:t>Chief Operating Officer</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2" name="Shape 262"/>
        <p:cNvGrpSpPr/>
        <p:nvPr/>
      </p:nvGrpSpPr>
      <p:grpSpPr>
        <a:xfrm>
          <a:off x="0" y="0"/>
          <a:ext cx="0" cy="0"/>
          <a:chOff x="0" y="0"/>
          <a:chExt cx="0" cy="0"/>
        </a:xfrm>
      </p:grpSpPr>
      <p:pic>
        <p:nvPicPr>
          <p:cNvPr descr="sylvie-tittel-674445-unsplash.jpg" id="263" name="Google Shape;263;p31"/>
          <p:cNvPicPr preferRelativeResize="0"/>
          <p:nvPr/>
        </p:nvPicPr>
        <p:blipFill rotWithShape="1">
          <a:blip r:embed="rId3">
            <a:alphaModFix/>
          </a:blip>
          <a:srcRect b="28716" l="0" r="0" t="28716"/>
          <a:stretch/>
        </p:blipFill>
        <p:spPr>
          <a:xfrm>
            <a:off x="-6251" y="-78185"/>
            <a:ext cx="24396502" cy="13846176"/>
          </a:xfrm>
          <a:prstGeom prst="rect">
            <a:avLst/>
          </a:prstGeom>
          <a:noFill/>
          <a:ln>
            <a:noFill/>
          </a:ln>
        </p:spPr>
      </p:pic>
      <p:sp>
        <p:nvSpPr>
          <p:cNvPr id="264" name="Google Shape;264;p31"/>
          <p:cNvSpPr txBox="1"/>
          <p:nvPr/>
        </p:nvSpPr>
        <p:spPr>
          <a:xfrm>
            <a:off x="5610659" y="11343018"/>
            <a:ext cx="4772844" cy="914401"/>
          </a:xfrm>
          <a:prstGeom prst="rect">
            <a:avLst/>
          </a:prstGeom>
          <a:noFill/>
          <a:ln>
            <a:noFill/>
          </a:ln>
        </p:spPr>
        <p:txBody>
          <a:bodyPr anchorCtr="0" anchor="ctr" bIns="50800" lIns="50800" spcFirstLastPara="1" rIns="50800" wrap="square" tIns="50800">
            <a:noAutofit/>
          </a:bodyPr>
          <a:lstStyle/>
          <a:p>
            <a:pPr indent="0" lvl="0" marL="0" marR="0" rtl="0" algn="l">
              <a:lnSpc>
                <a:spcPct val="200000"/>
              </a:lnSpc>
              <a:spcBef>
                <a:spcPts val="0"/>
              </a:spcBef>
              <a:spcAft>
                <a:spcPts val="0"/>
              </a:spcAft>
              <a:buClr>
                <a:srgbClr val="000000"/>
              </a:buClr>
              <a:buSzPts val="2500"/>
              <a:buFont typeface="EB Garamond"/>
              <a:buNone/>
            </a:pPr>
            <a:r>
              <a:rPr b="0" i="1" lang="en-US" sz="2500" u="none" cap="none" strike="noStrike">
                <a:solidFill>
                  <a:srgbClr val="000000"/>
                </a:solidFill>
                <a:latin typeface="EB Garamond"/>
                <a:ea typeface="EB Garamond"/>
                <a:cs typeface="EB Garamond"/>
                <a:sym typeface="EB Garamond"/>
              </a:rPr>
              <a:t>+209 8328784 • brightjewelry.com</a:t>
            </a:r>
            <a:endParaRPr/>
          </a:p>
          <a:p>
            <a:pPr indent="0" lvl="0" marL="0" marR="0" rtl="0" algn="l">
              <a:lnSpc>
                <a:spcPct val="200000"/>
              </a:lnSpc>
              <a:spcBef>
                <a:spcPts val="0"/>
              </a:spcBef>
              <a:spcAft>
                <a:spcPts val="0"/>
              </a:spcAft>
              <a:buClr>
                <a:srgbClr val="000000"/>
              </a:buClr>
              <a:buSzPts val="2500"/>
              <a:buFont typeface="EB Garamond"/>
              <a:buNone/>
            </a:pPr>
            <a:r>
              <a:rPr b="0" i="1" lang="en-US" sz="2500" u="none" cap="none" strike="noStrike">
                <a:solidFill>
                  <a:srgbClr val="000000"/>
                </a:solidFill>
                <a:latin typeface="EB Garamond"/>
                <a:ea typeface="EB Garamond"/>
                <a:cs typeface="EB Garamond"/>
                <a:sym typeface="EB Garamond"/>
              </a:rPr>
              <a:t>brightjewelry@gmail.com</a:t>
            </a:r>
            <a:endParaRPr/>
          </a:p>
        </p:txBody>
      </p:sp>
      <p:sp>
        <p:nvSpPr>
          <p:cNvPr id="265" name="Google Shape;265;p31"/>
          <p:cNvSpPr/>
          <p:nvPr/>
        </p:nvSpPr>
        <p:spPr>
          <a:xfrm>
            <a:off x="9643796" y="19752733"/>
            <a:ext cx="12440974" cy="4425158"/>
          </a:xfrm>
          <a:prstGeom prst="rect">
            <a:avLst/>
          </a:prstGeom>
          <a:solidFill>
            <a:srgbClr val="F3B802"/>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266" name="Google Shape;266;p31"/>
          <p:cNvSpPr/>
          <p:nvPr/>
        </p:nvSpPr>
        <p:spPr>
          <a:xfrm>
            <a:off x="2311400" y="19752733"/>
            <a:ext cx="7141198" cy="4425158"/>
          </a:xfrm>
          <a:prstGeom prst="rect">
            <a:avLst/>
          </a:prstGeom>
          <a:solidFill>
            <a:srgbClr val="F3B802"/>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267" name="Google Shape;267;p31"/>
          <p:cNvSpPr txBox="1"/>
          <p:nvPr/>
        </p:nvSpPr>
        <p:spPr>
          <a:xfrm>
            <a:off x="2290849" y="1237009"/>
            <a:ext cx="9441076" cy="1487587"/>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rgbClr val="213124"/>
              </a:buClr>
              <a:buSzPts val="9000"/>
              <a:buFont typeface="EB Garamond"/>
              <a:buNone/>
            </a:pPr>
            <a:r>
              <a:rPr b="0" i="0" lang="en-US" sz="9000" u="none" cap="none" strike="noStrike">
                <a:solidFill>
                  <a:srgbClr val="213124"/>
                </a:solidFill>
                <a:latin typeface="EB Garamond"/>
                <a:ea typeface="EB Garamond"/>
                <a:cs typeface="EB Garamond"/>
                <a:sym typeface="EB Garamond"/>
              </a:rPr>
              <a:t>THANK YOU!</a:t>
            </a:r>
            <a:endParaRPr/>
          </a:p>
        </p:txBody>
      </p:sp>
      <p:grpSp>
        <p:nvGrpSpPr>
          <p:cNvPr id="268" name="Google Shape;268;p31"/>
          <p:cNvGrpSpPr/>
          <p:nvPr/>
        </p:nvGrpSpPr>
        <p:grpSpPr>
          <a:xfrm>
            <a:off x="2370570" y="11615606"/>
            <a:ext cx="1944027" cy="369227"/>
            <a:chOff x="0" y="0"/>
            <a:chExt cx="1944026" cy="369225"/>
          </a:xfrm>
        </p:grpSpPr>
        <p:pic>
          <p:nvPicPr>
            <p:cNvPr descr="pasted-image.pdf" id="269" name="Google Shape;269;p31"/>
            <p:cNvPicPr preferRelativeResize="0"/>
            <p:nvPr/>
          </p:nvPicPr>
          <p:blipFill rotWithShape="1">
            <a:blip r:embed="rId4">
              <a:alphaModFix/>
            </a:blip>
            <a:srcRect b="0" l="0" r="0" t="0"/>
            <a:stretch/>
          </p:blipFill>
          <p:spPr>
            <a:xfrm>
              <a:off x="1574800" y="3"/>
              <a:ext cx="369226" cy="369219"/>
            </a:xfrm>
            <a:prstGeom prst="rect">
              <a:avLst/>
            </a:prstGeom>
            <a:noFill/>
            <a:ln>
              <a:noFill/>
            </a:ln>
          </p:spPr>
        </p:pic>
        <p:pic>
          <p:nvPicPr>
            <p:cNvPr descr="pasted-image.pdf" id="270" name="Google Shape;270;p31"/>
            <p:cNvPicPr preferRelativeResize="0"/>
            <p:nvPr/>
          </p:nvPicPr>
          <p:blipFill rotWithShape="1">
            <a:blip r:embed="rId5">
              <a:alphaModFix/>
            </a:blip>
            <a:srcRect b="0" l="0" r="0" t="0"/>
            <a:stretch/>
          </p:blipFill>
          <p:spPr>
            <a:xfrm>
              <a:off x="787398" y="3"/>
              <a:ext cx="369226" cy="369219"/>
            </a:xfrm>
            <a:prstGeom prst="rect">
              <a:avLst/>
            </a:prstGeom>
            <a:noFill/>
            <a:ln>
              <a:noFill/>
            </a:ln>
          </p:spPr>
        </p:pic>
        <p:pic>
          <p:nvPicPr>
            <p:cNvPr descr="pasted-image.pdf" id="271" name="Google Shape;271;p31"/>
            <p:cNvPicPr preferRelativeResize="0"/>
            <p:nvPr/>
          </p:nvPicPr>
          <p:blipFill rotWithShape="1">
            <a:blip r:embed="rId6">
              <a:alphaModFix/>
            </a:blip>
            <a:srcRect b="0" l="0" r="0" t="0"/>
            <a:stretch/>
          </p:blipFill>
          <p:spPr>
            <a:xfrm>
              <a:off x="0" y="0"/>
              <a:ext cx="369221" cy="369225"/>
            </a:xfrm>
            <a:prstGeom prst="rect">
              <a:avLst/>
            </a:prstGeom>
            <a:noFill/>
            <a:ln>
              <a:noFill/>
            </a:ln>
          </p:spPr>
        </p:pic>
      </p:grpSp>
      <p:sp>
        <p:nvSpPr>
          <p:cNvPr id="272" name="Google Shape;272;p31"/>
          <p:cNvSpPr/>
          <p:nvPr/>
        </p:nvSpPr>
        <p:spPr>
          <a:xfrm>
            <a:off x="2286000" y="10889654"/>
            <a:ext cx="8146951" cy="42268"/>
          </a:xfrm>
          <a:prstGeom prst="rect">
            <a:avLst/>
          </a:prstGeom>
          <a:solidFill>
            <a:srgbClr val="000000"/>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3" name="Shape 73"/>
        <p:cNvGrpSpPr/>
        <p:nvPr/>
      </p:nvGrpSpPr>
      <p:grpSpPr>
        <a:xfrm>
          <a:off x="0" y="0"/>
          <a:ext cx="0" cy="0"/>
          <a:chOff x="0" y="0"/>
          <a:chExt cx="0" cy="0"/>
        </a:xfrm>
      </p:grpSpPr>
      <p:pic>
        <p:nvPicPr>
          <p:cNvPr descr="alve-odonnell-607078-unsplash.jpg" id="74" name="Google Shape;74;p15"/>
          <p:cNvPicPr preferRelativeResize="0"/>
          <p:nvPr/>
        </p:nvPicPr>
        <p:blipFill rotWithShape="1">
          <a:blip r:embed="rId3">
            <a:alphaModFix/>
          </a:blip>
          <a:srcRect b="832" l="24862" r="26024" t="37997"/>
          <a:stretch/>
        </p:blipFill>
        <p:spPr>
          <a:xfrm>
            <a:off x="15556955" y="1633339"/>
            <a:ext cx="6442736" cy="10449124"/>
          </a:xfrm>
          <a:prstGeom prst="rect">
            <a:avLst/>
          </a:prstGeom>
          <a:noFill/>
          <a:ln>
            <a:noFill/>
          </a:ln>
        </p:spPr>
      </p:pic>
      <p:pic>
        <p:nvPicPr>
          <p:cNvPr descr="attractive-beautiful-beauty-458766.jpg" id="75" name="Google Shape;75;p15"/>
          <p:cNvPicPr preferRelativeResize="0"/>
          <p:nvPr/>
        </p:nvPicPr>
        <p:blipFill rotWithShape="1">
          <a:blip r:embed="rId4">
            <a:alphaModFix/>
          </a:blip>
          <a:srcRect b="17295" l="58512" r="14596" t="17294"/>
          <a:stretch/>
        </p:blipFill>
        <p:spPr>
          <a:xfrm>
            <a:off x="2384176" y="1630461"/>
            <a:ext cx="6442737" cy="10449125"/>
          </a:xfrm>
          <a:prstGeom prst="rect">
            <a:avLst/>
          </a:prstGeom>
          <a:noFill/>
          <a:ln>
            <a:noFill/>
          </a:ln>
        </p:spPr>
      </p:pic>
      <p:pic>
        <p:nvPicPr>
          <p:cNvPr descr="andie-gomez-acebo-744590-unsplash.jpg" id="76" name="Google Shape;76;p15"/>
          <p:cNvPicPr preferRelativeResize="0"/>
          <p:nvPr/>
        </p:nvPicPr>
        <p:blipFill rotWithShape="1">
          <a:blip r:embed="rId5">
            <a:alphaModFix/>
          </a:blip>
          <a:srcRect b="15193" l="41464" r="27220" t="8623"/>
          <a:stretch/>
        </p:blipFill>
        <p:spPr>
          <a:xfrm>
            <a:off x="8970632" y="1630461"/>
            <a:ext cx="6442736" cy="10449125"/>
          </a:xfrm>
          <a:prstGeom prst="rect">
            <a:avLst/>
          </a:prstGeom>
          <a:noFill/>
          <a:ln>
            <a:noFill/>
          </a:ln>
        </p:spPr>
      </p:pic>
      <p:sp>
        <p:nvSpPr>
          <p:cNvPr id="77" name="Google Shape;77;p15"/>
          <p:cNvSpPr/>
          <p:nvPr/>
        </p:nvSpPr>
        <p:spPr>
          <a:xfrm>
            <a:off x="8235255" y="5261371"/>
            <a:ext cx="7913490" cy="3298826"/>
          </a:xfrm>
          <a:prstGeom prst="rect">
            <a:avLst/>
          </a:prstGeom>
          <a:solidFill>
            <a:srgbClr val="213124"/>
          </a:solidFill>
          <a:ln cap="flat" cmpd="sng" w="114300">
            <a:solidFill>
              <a:srgbClr val="FFFFFF"/>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78" name="Google Shape;78;p15"/>
          <p:cNvSpPr txBox="1"/>
          <p:nvPr/>
        </p:nvSpPr>
        <p:spPr>
          <a:xfrm>
            <a:off x="9152457" y="5740400"/>
            <a:ext cx="6079086" cy="22352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6500"/>
              <a:buFont typeface="EB Garamond"/>
              <a:buNone/>
            </a:pPr>
            <a:r>
              <a:rPr b="0" i="0" lang="en-US" sz="6500" u="none" cap="none" strike="noStrike">
                <a:solidFill>
                  <a:srgbClr val="FFFFFF"/>
                </a:solidFill>
                <a:latin typeface="EB Garamond"/>
                <a:ea typeface="EB Garamond"/>
                <a:cs typeface="EB Garamond"/>
                <a:sym typeface="EB Garamond"/>
              </a:rPr>
              <a:t>UPCOMING PROJECTS</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2" name="Shape 82"/>
        <p:cNvGrpSpPr/>
        <p:nvPr/>
      </p:nvGrpSpPr>
      <p:grpSpPr>
        <a:xfrm>
          <a:off x="0" y="0"/>
          <a:ext cx="0" cy="0"/>
          <a:chOff x="0" y="0"/>
          <a:chExt cx="0" cy="0"/>
        </a:xfrm>
      </p:grpSpPr>
      <p:sp>
        <p:nvSpPr>
          <p:cNvPr id="83" name="Google Shape;83;p16"/>
          <p:cNvSpPr txBox="1"/>
          <p:nvPr/>
        </p:nvSpPr>
        <p:spPr>
          <a:xfrm>
            <a:off x="2339595" y="7143627"/>
            <a:ext cx="8220141" cy="3119121"/>
          </a:xfrm>
          <a:prstGeom prst="rect">
            <a:avLst/>
          </a:prstGeom>
          <a:noFill/>
          <a:ln>
            <a:noFill/>
          </a:ln>
        </p:spPr>
        <p:txBody>
          <a:bodyPr anchorCtr="0" anchor="ctr" bIns="50800" lIns="50800" spcFirstLastPara="1" rIns="50800" wrap="square" tIns="50800">
            <a:noAutofit/>
          </a:bodyPr>
          <a:lstStyle/>
          <a:p>
            <a:pPr indent="0" lvl="0" marL="0" marR="0" rtl="0" algn="just">
              <a:lnSpc>
                <a:spcPct val="140000"/>
              </a:lnSpc>
              <a:spcBef>
                <a:spcPts val="0"/>
              </a:spcBef>
              <a:spcAft>
                <a:spcPts val="0"/>
              </a:spcAft>
              <a:buClr>
                <a:srgbClr val="424242"/>
              </a:buClr>
              <a:buSzPts val="2800"/>
              <a:buFont typeface="EB Garamond"/>
              <a:buNone/>
            </a:pPr>
            <a:r>
              <a:rPr b="0" i="0" lang="en-US" sz="2800" u="none" cap="none" strike="noStrike">
                <a:solidFill>
                  <a:srgbClr val="424242"/>
                </a:solidFill>
                <a:latin typeface="EB Garamond"/>
                <a:ea typeface="EB Garamond"/>
                <a:cs typeface="EB Garamond"/>
                <a:sym typeface="EB Garamond"/>
              </a:rPr>
              <a:t>The All Jewel Convention will be held at Downtown Convention Center on March 15, 2022, from 10 PM to 6 PM. This grand convention is a newly developed project by Bright Jewel &amp; Accessory which will showcase all top-notch jewel products sold by the company. </a:t>
            </a:r>
            <a:endParaRPr/>
          </a:p>
        </p:txBody>
      </p:sp>
      <p:sp>
        <p:nvSpPr>
          <p:cNvPr id="84" name="Google Shape;84;p16"/>
          <p:cNvSpPr/>
          <p:nvPr/>
        </p:nvSpPr>
        <p:spPr>
          <a:xfrm rot="2700000">
            <a:off x="14083499" y="2180176"/>
            <a:ext cx="1205224" cy="1205224"/>
          </a:xfrm>
          <a:prstGeom prst="rect">
            <a:avLst/>
          </a:prstGeom>
          <a:solidFill>
            <a:srgbClr val="213124"/>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E253C"/>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85" name="Google Shape;85;p16"/>
          <p:cNvSpPr txBox="1"/>
          <p:nvPr/>
        </p:nvSpPr>
        <p:spPr>
          <a:xfrm>
            <a:off x="14470870" y="2395438"/>
            <a:ext cx="384542" cy="774701"/>
          </a:xfrm>
          <a:prstGeom prst="rect">
            <a:avLst/>
          </a:prstGeom>
          <a:noFill/>
          <a:ln>
            <a:noFill/>
          </a:ln>
        </p:spPr>
        <p:txBody>
          <a:bodyPr anchorCtr="0" anchor="ctr" bIns="50800" lIns="50800" spcFirstLastPara="1" rIns="50800" wrap="square" tIns="50800">
            <a:noAutofit/>
          </a:bodyPr>
          <a:lstStyle/>
          <a:p>
            <a:pPr indent="0" lvl="0" marL="0" marR="0" rtl="0" algn="l">
              <a:lnSpc>
                <a:spcPct val="120000"/>
              </a:lnSpc>
              <a:spcBef>
                <a:spcPts val="0"/>
              </a:spcBef>
              <a:spcAft>
                <a:spcPts val="0"/>
              </a:spcAft>
              <a:buClr>
                <a:srgbClr val="FFFFFF"/>
              </a:buClr>
              <a:buSzPts val="4500"/>
              <a:buFont typeface="Roboto"/>
              <a:buNone/>
            </a:pPr>
            <a:r>
              <a:rPr b="1" i="0" lang="en-US" sz="4500" u="none" cap="none" strike="noStrike">
                <a:solidFill>
                  <a:srgbClr val="FFFFFF"/>
                </a:solidFill>
                <a:latin typeface="Roboto"/>
                <a:ea typeface="Roboto"/>
                <a:cs typeface="Roboto"/>
                <a:sym typeface="Roboto"/>
              </a:rPr>
              <a:t>1</a:t>
            </a:r>
            <a:endParaRPr/>
          </a:p>
        </p:txBody>
      </p:sp>
      <p:sp>
        <p:nvSpPr>
          <p:cNvPr id="86" name="Google Shape;86;p16"/>
          <p:cNvSpPr txBox="1"/>
          <p:nvPr/>
        </p:nvSpPr>
        <p:spPr>
          <a:xfrm>
            <a:off x="2395842" y="3453126"/>
            <a:ext cx="7420822" cy="2235201"/>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rgbClr val="213124"/>
              </a:buClr>
              <a:buSzPts val="6500"/>
              <a:buFont typeface="EB Garamond"/>
              <a:buNone/>
            </a:pPr>
            <a:r>
              <a:rPr b="0" i="0" lang="en-US" sz="6500" u="none" cap="none" strike="noStrike">
                <a:solidFill>
                  <a:srgbClr val="213124"/>
                </a:solidFill>
                <a:latin typeface="EB Garamond"/>
                <a:ea typeface="EB Garamond"/>
                <a:cs typeface="EB Garamond"/>
                <a:sym typeface="EB Garamond"/>
              </a:rPr>
              <a:t>ALL JEWEL CONVENTION</a:t>
            </a:r>
            <a:endParaRPr/>
          </a:p>
        </p:txBody>
      </p:sp>
      <p:sp>
        <p:nvSpPr>
          <p:cNvPr id="87" name="Google Shape;87;p16"/>
          <p:cNvSpPr/>
          <p:nvPr/>
        </p:nvSpPr>
        <p:spPr>
          <a:xfrm>
            <a:off x="2412785" y="6138581"/>
            <a:ext cx="8146952" cy="42268"/>
          </a:xfrm>
          <a:prstGeom prst="rect">
            <a:avLst/>
          </a:prstGeom>
          <a:solidFill>
            <a:srgbClr val="000000"/>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pic>
        <p:nvPicPr>
          <p:cNvPr descr="motah-799866-unsplash.jpg" id="88" name="Google Shape;88;p16"/>
          <p:cNvPicPr preferRelativeResize="0"/>
          <p:nvPr/>
        </p:nvPicPr>
        <p:blipFill rotWithShape="1">
          <a:blip r:embed="rId3">
            <a:alphaModFix/>
          </a:blip>
          <a:srcRect b="28269" l="13467" r="10479" t="21028"/>
          <a:stretch/>
        </p:blipFill>
        <p:spPr>
          <a:xfrm>
            <a:off x="12826220" y="2331013"/>
            <a:ext cx="9053783" cy="9053783"/>
          </a:xfrm>
          <a:custGeom>
            <a:rect b="b" l="l" r="r" t="t"/>
            <a:pathLst>
              <a:path extrusionOk="0" h="21600" w="21600">
                <a:moveTo>
                  <a:pt x="10800" y="0"/>
                </a:moveTo>
                <a:lnTo>
                  <a:pt x="0" y="10800"/>
                </a:lnTo>
                <a:lnTo>
                  <a:pt x="10800" y="21600"/>
                </a:lnTo>
                <a:lnTo>
                  <a:pt x="21600" y="10800"/>
                </a:lnTo>
                <a:lnTo>
                  <a:pt x="10800" y="0"/>
                </a:lnTo>
                <a:close/>
              </a:path>
            </a:pathLst>
          </a:custGeom>
          <a:noFill/>
          <a:ln>
            <a:noFill/>
          </a:ln>
        </p:spPr>
      </p:pic>
      <p:sp>
        <p:nvSpPr>
          <p:cNvPr id="89" name="Google Shape;89;p16"/>
          <p:cNvSpPr/>
          <p:nvPr/>
        </p:nvSpPr>
        <p:spPr>
          <a:xfrm rot="2700000">
            <a:off x="15569401" y="9635076"/>
            <a:ext cx="1205224" cy="1205224"/>
          </a:xfrm>
          <a:prstGeom prst="rect">
            <a:avLst/>
          </a:prstGeom>
          <a:solidFill>
            <a:srgbClr val="213124"/>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E253C"/>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3" name="Shape 93"/>
        <p:cNvGrpSpPr/>
        <p:nvPr/>
      </p:nvGrpSpPr>
      <p:grpSpPr>
        <a:xfrm>
          <a:off x="0" y="0"/>
          <a:ext cx="0" cy="0"/>
          <a:chOff x="0" y="0"/>
          <a:chExt cx="0" cy="0"/>
        </a:xfrm>
      </p:grpSpPr>
      <p:sp>
        <p:nvSpPr>
          <p:cNvPr id="94" name="Google Shape;94;p17"/>
          <p:cNvSpPr txBox="1"/>
          <p:nvPr/>
        </p:nvSpPr>
        <p:spPr>
          <a:xfrm>
            <a:off x="13325309" y="6494323"/>
            <a:ext cx="8146952" cy="4399281"/>
          </a:xfrm>
          <a:prstGeom prst="rect">
            <a:avLst/>
          </a:prstGeom>
          <a:noFill/>
          <a:ln>
            <a:noFill/>
          </a:ln>
        </p:spPr>
        <p:txBody>
          <a:bodyPr anchorCtr="0" anchor="ctr" bIns="50800" lIns="50800" spcFirstLastPara="1" rIns="50800" wrap="square" tIns="50800">
            <a:noAutofit/>
          </a:bodyPr>
          <a:lstStyle/>
          <a:p>
            <a:pPr indent="0" lvl="0" marL="0" marR="0" rtl="0" algn="just">
              <a:lnSpc>
                <a:spcPct val="140000"/>
              </a:lnSpc>
              <a:spcBef>
                <a:spcPts val="0"/>
              </a:spcBef>
              <a:spcAft>
                <a:spcPts val="0"/>
              </a:spcAft>
              <a:buClr>
                <a:srgbClr val="424242"/>
              </a:buClr>
              <a:buSzPts val="2800"/>
              <a:buFont typeface="EB Garamond"/>
              <a:buNone/>
            </a:pPr>
            <a:r>
              <a:rPr b="0" i="0" lang="en-US" sz="2800" u="none" cap="none" strike="noStrike">
                <a:solidFill>
                  <a:srgbClr val="424242"/>
                </a:solidFill>
                <a:latin typeface="EB Garamond"/>
                <a:ea typeface="EB Garamond"/>
                <a:cs typeface="EB Garamond"/>
                <a:sym typeface="EB Garamond"/>
              </a:rPr>
              <a:t>The Pink Diamond Exhibit project will be held at Smart Advance Convention Center on July 17, 2022, from 10 PM to 6 PM. This newly developed exhibit aims to showcase &amp; boast the expensive, glorious looking Pink Diamond on a 1 night only event which will be hosted by Alexander Trotsky who is the owner and founder of Bright Jewel &amp; Accessory.</a:t>
            </a:r>
            <a:endParaRPr/>
          </a:p>
        </p:txBody>
      </p:sp>
      <p:sp>
        <p:nvSpPr>
          <p:cNvPr id="95" name="Google Shape;95;p17"/>
          <p:cNvSpPr txBox="1"/>
          <p:nvPr/>
        </p:nvSpPr>
        <p:spPr>
          <a:xfrm>
            <a:off x="13381556" y="2796202"/>
            <a:ext cx="8512724" cy="2235201"/>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rgbClr val="213124"/>
              </a:buClr>
              <a:buSzPts val="6500"/>
              <a:buFont typeface="EB Garamond"/>
              <a:buNone/>
            </a:pPr>
            <a:r>
              <a:rPr b="0" i="0" lang="en-US" sz="6500" u="none" cap="none" strike="noStrike">
                <a:solidFill>
                  <a:srgbClr val="213124"/>
                </a:solidFill>
                <a:latin typeface="EB Garamond"/>
                <a:ea typeface="EB Garamond"/>
                <a:cs typeface="EB Garamond"/>
                <a:sym typeface="EB Garamond"/>
              </a:rPr>
              <a:t>PINK DIAMOND EXHIBIT</a:t>
            </a:r>
            <a:endParaRPr/>
          </a:p>
        </p:txBody>
      </p:sp>
      <p:sp>
        <p:nvSpPr>
          <p:cNvPr id="96" name="Google Shape;96;p17"/>
          <p:cNvSpPr/>
          <p:nvPr/>
        </p:nvSpPr>
        <p:spPr>
          <a:xfrm>
            <a:off x="13398500" y="5481657"/>
            <a:ext cx="8146951" cy="42268"/>
          </a:xfrm>
          <a:prstGeom prst="rect">
            <a:avLst/>
          </a:prstGeom>
          <a:solidFill>
            <a:srgbClr val="000000"/>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97" name="Google Shape;97;p17"/>
          <p:cNvSpPr/>
          <p:nvPr/>
        </p:nvSpPr>
        <p:spPr>
          <a:xfrm rot="2700000">
            <a:off x="27253401" y="9635077"/>
            <a:ext cx="1205224" cy="1205224"/>
          </a:xfrm>
          <a:prstGeom prst="rect">
            <a:avLst/>
          </a:prstGeom>
          <a:solidFill>
            <a:srgbClr val="213124"/>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E253C"/>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98" name="Google Shape;98;p17"/>
          <p:cNvSpPr/>
          <p:nvPr/>
        </p:nvSpPr>
        <p:spPr>
          <a:xfrm>
            <a:off x="2387600" y="1587500"/>
            <a:ext cx="4124673" cy="4210596"/>
          </a:xfrm>
          <a:prstGeom prst="rect">
            <a:avLst/>
          </a:prstGeom>
          <a:solidFill>
            <a:srgbClr val="213124"/>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pic>
        <p:nvPicPr>
          <p:cNvPr descr="bright-carats-clear-1893425.jpg" id="99" name="Google Shape;99;p17"/>
          <p:cNvPicPr preferRelativeResize="0"/>
          <p:nvPr/>
        </p:nvPicPr>
        <p:blipFill rotWithShape="1">
          <a:blip r:embed="rId3">
            <a:alphaModFix/>
          </a:blip>
          <a:srcRect b="27837" l="35808" r="5458" t="1234"/>
          <a:stretch/>
        </p:blipFill>
        <p:spPr>
          <a:xfrm>
            <a:off x="3810000" y="2883825"/>
            <a:ext cx="6822232" cy="7948350"/>
          </a:xfrm>
          <a:prstGeom prst="rect">
            <a:avLst/>
          </a:prstGeom>
          <a:noFill/>
          <a:ln>
            <a:noFill/>
          </a:ln>
        </p:spPr>
      </p:pic>
      <p:sp>
        <p:nvSpPr>
          <p:cNvPr id="100" name="Google Shape;100;p17"/>
          <p:cNvSpPr/>
          <p:nvPr/>
        </p:nvSpPr>
        <p:spPr>
          <a:xfrm rot="2700000">
            <a:off x="8368500" y="10181176"/>
            <a:ext cx="1205224" cy="1205224"/>
          </a:xfrm>
          <a:prstGeom prst="rect">
            <a:avLst/>
          </a:prstGeom>
          <a:solidFill>
            <a:srgbClr val="213124"/>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E253C"/>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01" name="Google Shape;101;p17"/>
          <p:cNvSpPr txBox="1"/>
          <p:nvPr/>
        </p:nvSpPr>
        <p:spPr>
          <a:xfrm>
            <a:off x="8755871" y="10396438"/>
            <a:ext cx="384542" cy="774701"/>
          </a:xfrm>
          <a:prstGeom prst="rect">
            <a:avLst/>
          </a:prstGeom>
          <a:noFill/>
          <a:ln>
            <a:noFill/>
          </a:ln>
        </p:spPr>
        <p:txBody>
          <a:bodyPr anchorCtr="0" anchor="ctr" bIns="50800" lIns="50800" spcFirstLastPara="1" rIns="50800" wrap="square" tIns="50800">
            <a:noAutofit/>
          </a:bodyPr>
          <a:lstStyle/>
          <a:p>
            <a:pPr indent="0" lvl="0" marL="0" marR="0" rtl="0" algn="l">
              <a:lnSpc>
                <a:spcPct val="120000"/>
              </a:lnSpc>
              <a:spcBef>
                <a:spcPts val="0"/>
              </a:spcBef>
              <a:spcAft>
                <a:spcPts val="0"/>
              </a:spcAft>
              <a:buClr>
                <a:srgbClr val="FFFFFF"/>
              </a:buClr>
              <a:buSzPts val="4500"/>
              <a:buFont typeface="Roboto"/>
              <a:buNone/>
            </a:pPr>
            <a:r>
              <a:rPr b="1" i="0" lang="en-US" sz="4500" u="none" cap="none" strike="noStrike">
                <a:solidFill>
                  <a:srgbClr val="FFFFFF"/>
                </a:solidFill>
                <a:latin typeface="Roboto"/>
                <a:ea typeface="Roboto"/>
                <a:cs typeface="Roboto"/>
                <a:sym typeface="Roboto"/>
              </a:rPr>
              <a:t>2</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5" name="Shape 105"/>
        <p:cNvGrpSpPr/>
        <p:nvPr/>
      </p:nvGrpSpPr>
      <p:grpSpPr>
        <a:xfrm>
          <a:off x="0" y="0"/>
          <a:ext cx="0" cy="0"/>
          <a:chOff x="0" y="0"/>
          <a:chExt cx="0" cy="0"/>
        </a:xfrm>
      </p:grpSpPr>
      <p:sp>
        <p:nvSpPr>
          <p:cNvPr id="106" name="Google Shape;106;p18"/>
          <p:cNvSpPr txBox="1"/>
          <p:nvPr/>
        </p:nvSpPr>
        <p:spPr>
          <a:xfrm>
            <a:off x="2339596" y="7169027"/>
            <a:ext cx="8146951" cy="3119121"/>
          </a:xfrm>
          <a:prstGeom prst="rect">
            <a:avLst/>
          </a:prstGeom>
          <a:noFill/>
          <a:ln>
            <a:noFill/>
          </a:ln>
        </p:spPr>
        <p:txBody>
          <a:bodyPr anchorCtr="0" anchor="ctr" bIns="50800" lIns="50800" spcFirstLastPara="1" rIns="50800" wrap="square" tIns="50800">
            <a:noAutofit/>
          </a:bodyPr>
          <a:lstStyle/>
          <a:p>
            <a:pPr indent="0" lvl="0" marL="0" marR="0" rtl="0" algn="just">
              <a:lnSpc>
                <a:spcPct val="140000"/>
              </a:lnSpc>
              <a:spcBef>
                <a:spcPts val="0"/>
              </a:spcBef>
              <a:spcAft>
                <a:spcPts val="0"/>
              </a:spcAft>
              <a:buClr>
                <a:srgbClr val="424242"/>
              </a:buClr>
              <a:buSzPts val="2800"/>
              <a:buFont typeface="EB Garamond"/>
              <a:buNone/>
            </a:pPr>
            <a:r>
              <a:rPr b="0" i="0" lang="en-US" sz="2800" u="none" cap="none" strike="noStrike">
                <a:solidFill>
                  <a:srgbClr val="424242"/>
                </a:solidFill>
                <a:latin typeface="EB Garamond"/>
                <a:ea typeface="EB Garamond"/>
                <a:cs typeface="EB Garamond"/>
                <a:sym typeface="EB Garamond"/>
              </a:rPr>
              <a:t>The monthly board will be held at Bright Jewelry &amp; Accessory Meeting Room on January 10, 2021 from 12 PM to 6 PM. This monthly meeting will discuss the handled events of the company for the year 2022 &amp; will review the guidelines &amp; objectives for the events. </a:t>
            </a:r>
            <a:endParaRPr/>
          </a:p>
        </p:txBody>
      </p:sp>
      <p:sp>
        <p:nvSpPr>
          <p:cNvPr id="107" name="Google Shape;107;p18"/>
          <p:cNvSpPr txBox="1"/>
          <p:nvPr/>
        </p:nvSpPr>
        <p:spPr>
          <a:xfrm>
            <a:off x="2395842" y="3519156"/>
            <a:ext cx="9077290" cy="2103140"/>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rgbClr val="213124"/>
              </a:buClr>
              <a:buSzPts val="6500"/>
              <a:buFont typeface="EB Garamond"/>
              <a:buNone/>
            </a:pPr>
            <a:r>
              <a:rPr b="0" i="0" lang="en-US" sz="6500" u="none" cap="none" strike="noStrike">
                <a:solidFill>
                  <a:srgbClr val="213124"/>
                </a:solidFill>
                <a:latin typeface="EB Garamond"/>
                <a:ea typeface="EB Garamond"/>
                <a:cs typeface="EB Garamond"/>
                <a:sym typeface="EB Garamond"/>
              </a:rPr>
              <a:t>MONTHLY </a:t>
            </a:r>
            <a:endParaRPr b="0" i="0" sz="6500" u="none" cap="none" strike="noStrike">
              <a:solidFill>
                <a:srgbClr val="213124"/>
              </a:solidFill>
              <a:latin typeface="EB Garamond"/>
              <a:ea typeface="EB Garamond"/>
              <a:cs typeface="EB Garamond"/>
              <a:sym typeface="EB Garamond"/>
            </a:endParaRPr>
          </a:p>
          <a:p>
            <a:pPr indent="0" lvl="0" marL="0" marR="0" rtl="0" algn="l">
              <a:lnSpc>
                <a:spcPct val="100000"/>
              </a:lnSpc>
              <a:spcBef>
                <a:spcPts val="0"/>
              </a:spcBef>
              <a:spcAft>
                <a:spcPts val="0"/>
              </a:spcAft>
              <a:buClr>
                <a:srgbClr val="213124"/>
              </a:buClr>
              <a:buSzPts val="6500"/>
              <a:buFont typeface="EB Garamond"/>
              <a:buNone/>
            </a:pPr>
            <a:r>
              <a:rPr b="0" i="0" lang="en-US" sz="6500" u="none" cap="none" strike="noStrike">
                <a:solidFill>
                  <a:srgbClr val="213124"/>
                </a:solidFill>
                <a:latin typeface="EB Garamond"/>
                <a:ea typeface="EB Garamond"/>
                <a:cs typeface="EB Garamond"/>
                <a:sym typeface="EB Garamond"/>
              </a:rPr>
              <a:t>BOARD MEETING</a:t>
            </a:r>
            <a:endParaRPr/>
          </a:p>
        </p:txBody>
      </p:sp>
      <p:sp>
        <p:nvSpPr>
          <p:cNvPr id="108" name="Google Shape;108;p18"/>
          <p:cNvSpPr/>
          <p:nvPr/>
        </p:nvSpPr>
        <p:spPr>
          <a:xfrm>
            <a:off x="2412785" y="6138581"/>
            <a:ext cx="8146952" cy="42268"/>
          </a:xfrm>
          <a:prstGeom prst="rect">
            <a:avLst/>
          </a:prstGeom>
          <a:solidFill>
            <a:srgbClr val="000000"/>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pic>
        <p:nvPicPr>
          <p:cNvPr descr="you-x-ventures-1609788-unsplash.jpg" id="109" name="Google Shape;109;p18"/>
          <p:cNvPicPr preferRelativeResize="0"/>
          <p:nvPr/>
        </p:nvPicPr>
        <p:blipFill rotWithShape="1">
          <a:blip r:embed="rId3">
            <a:alphaModFix/>
          </a:blip>
          <a:srcRect b="1754" l="15399" r="20274" t="1755"/>
          <a:stretch/>
        </p:blipFill>
        <p:spPr>
          <a:xfrm>
            <a:off x="13742802" y="2784524"/>
            <a:ext cx="8147225" cy="8147138"/>
          </a:xfrm>
          <a:custGeom>
            <a:rect b="b" l="l" r="r" t="t"/>
            <a:pathLst>
              <a:path extrusionOk="0" h="20595" w="19679">
                <a:moveTo>
                  <a:pt x="9839" y="0"/>
                </a:moveTo>
                <a:cubicBezTo>
                  <a:pt x="7321" y="0"/>
                  <a:pt x="4803" y="1005"/>
                  <a:pt x="2881" y="3016"/>
                </a:cubicBezTo>
                <a:cubicBezTo>
                  <a:pt x="-961" y="7037"/>
                  <a:pt x="-961" y="13557"/>
                  <a:pt x="2881" y="17579"/>
                </a:cubicBezTo>
                <a:cubicBezTo>
                  <a:pt x="6724" y="21600"/>
                  <a:pt x="12954" y="21600"/>
                  <a:pt x="16797" y="17579"/>
                </a:cubicBezTo>
                <a:cubicBezTo>
                  <a:pt x="20639" y="13557"/>
                  <a:pt x="20639" y="7037"/>
                  <a:pt x="16797" y="3016"/>
                </a:cubicBezTo>
                <a:cubicBezTo>
                  <a:pt x="14875" y="1005"/>
                  <a:pt x="12357" y="0"/>
                  <a:pt x="9839" y="0"/>
                </a:cubicBezTo>
                <a:close/>
              </a:path>
            </a:pathLst>
          </a:custGeom>
          <a:noFill/>
          <a:ln>
            <a:noFill/>
          </a:ln>
        </p:spPr>
      </p:pic>
      <p:sp>
        <p:nvSpPr>
          <p:cNvPr id="110" name="Google Shape;110;p18"/>
          <p:cNvSpPr/>
          <p:nvPr/>
        </p:nvSpPr>
        <p:spPr>
          <a:xfrm rot="2700000">
            <a:off x="17213801" y="10219276"/>
            <a:ext cx="1205224" cy="1205224"/>
          </a:xfrm>
          <a:prstGeom prst="rect">
            <a:avLst/>
          </a:prstGeom>
          <a:solidFill>
            <a:srgbClr val="213124"/>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E253C"/>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11" name="Google Shape;111;p18"/>
          <p:cNvSpPr txBox="1"/>
          <p:nvPr/>
        </p:nvSpPr>
        <p:spPr>
          <a:xfrm>
            <a:off x="17601173" y="10434538"/>
            <a:ext cx="384542" cy="774701"/>
          </a:xfrm>
          <a:prstGeom prst="rect">
            <a:avLst/>
          </a:prstGeom>
          <a:noFill/>
          <a:ln>
            <a:noFill/>
          </a:ln>
        </p:spPr>
        <p:txBody>
          <a:bodyPr anchorCtr="0" anchor="ctr" bIns="50800" lIns="50800" spcFirstLastPara="1" rIns="50800" wrap="square" tIns="50800">
            <a:noAutofit/>
          </a:bodyPr>
          <a:lstStyle/>
          <a:p>
            <a:pPr indent="0" lvl="0" marL="0" marR="0" rtl="0" algn="l">
              <a:lnSpc>
                <a:spcPct val="120000"/>
              </a:lnSpc>
              <a:spcBef>
                <a:spcPts val="0"/>
              </a:spcBef>
              <a:spcAft>
                <a:spcPts val="0"/>
              </a:spcAft>
              <a:buClr>
                <a:srgbClr val="FFFFFF"/>
              </a:buClr>
              <a:buSzPts val="4500"/>
              <a:buFont typeface="Roboto"/>
              <a:buNone/>
            </a:pPr>
            <a:r>
              <a:rPr b="1" i="0" lang="en-US" sz="4500" u="none" cap="none" strike="noStrike">
                <a:solidFill>
                  <a:srgbClr val="FFFFFF"/>
                </a:solidFill>
                <a:latin typeface="Roboto"/>
                <a:ea typeface="Roboto"/>
                <a:cs typeface="Roboto"/>
                <a:sym typeface="Roboto"/>
              </a:rPr>
              <a:t>3</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5" name="Shape 115"/>
        <p:cNvGrpSpPr/>
        <p:nvPr/>
      </p:nvGrpSpPr>
      <p:grpSpPr>
        <a:xfrm>
          <a:off x="0" y="0"/>
          <a:ext cx="0" cy="0"/>
          <a:chOff x="0" y="0"/>
          <a:chExt cx="0" cy="0"/>
        </a:xfrm>
      </p:grpSpPr>
      <p:sp>
        <p:nvSpPr>
          <p:cNvPr id="116" name="Google Shape;116;p19"/>
          <p:cNvSpPr txBox="1"/>
          <p:nvPr/>
        </p:nvSpPr>
        <p:spPr>
          <a:xfrm>
            <a:off x="2339596" y="7019121"/>
            <a:ext cx="8146951" cy="3759201"/>
          </a:xfrm>
          <a:prstGeom prst="rect">
            <a:avLst/>
          </a:prstGeom>
          <a:noFill/>
          <a:ln>
            <a:noFill/>
          </a:ln>
        </p:spPr>
        <p:txBody>
          <a:bodyPr anchorCtr="0" anchor="ctr" bIns="50800" lIns="50800" spcFirstLastPara="1" rIns="50800" wrap="square" tIns="50800">
            <a:noAutofit/>
          </a:bodyPr>
          <a:lstStyle/>
          <a:p>
            <a:pPr indent="0" lvl="0" marL="0" marR="0" rtl="0" algn="just">
              <a:lnSpc>
                <a:spcPct val="140000"/>
              </a:lnSpc>
              <a:spcBef>
                <a:spcPts val="0"/>
              </a:spcBef>
              <a:spcAft>
                <a:spcPts val="0"/>
              </a:spcAft>
              <a:buClr>
                <a:srgbClr val="424242"/>
              </a:buClr>
              <a:buSzPts val="2800"/>
              <a:buFont typeface="EB Garamond"/>
              <a:buNone/>
            </a:pPr>
            <a:r>
              <a:rPr b="0" i="0" lang="en-US" sz="2800" u="none" cap="none" strike="noStrike">
                <a:solidFill>
                  <a:srgbClr val="424242"/>
                </a:solidFill>
                <a:latin typeface="EB Garamond"/>
                <a:ea typeface="EB Garamond"/>
                <a:cs typeface="EB Garamond"/>
                <a:sym typeface="EB Garamond"/>
              </a:rPr>
              <a:t>As the founder of Bright Jewelry &amp; Accessory, I welcome you to our beloved company.</a:t>
            </a:r>
            <a:endParaRPr/>
          </a:p>
          <a:p>
            <a:pPr indent="0" lvl="0" marL="0" marR="0" rtl="0" algn="just">
              <a:lnSpc>
                <a:spcPct val="140000"/>
              </a:lnSpc>
              <a:spcBef>
                <a:spcPts val="0"/>
              </a:spcBef>
              <a:spcAft>
                <a:spcPts val="0"/>
              </a:spcAft>
              <a:buClr>
                <a:srgbClr val="424242"/>
              </a:buClr>
              <a:buSzPts val="3000"/>
              <a:buFont typeface="EB Garamond"/>
              <a:buNone/>
            </a:pPr>
            <a:r>
              <a:t/>
            </a:r>
            <a:endParaRPr b="1" i="0" sz="3000" u="none" cap="none" strike="noStrike">
              <a:solidFill>
                <a:srgbClr val="000000"/>
              </a:solidFill>
              <a:latin typeface="Helvetica Neue"/>
              <a:ea typeface="Helvetica Neue"/>
              <a:cs typeface="Helvetica Neue"/>
              <a:sym typeface="Helvetica Neue"/>
            </a:endParaRPr>
          </a:p>
          <a:p>
            <a:pPr indent="0" lvl="0" marL="0" marR="0" rtl="0" algn="just">
              <a:lnSpc>
                <a:spcPct val="140000"/>
              </a:lnSpc>
              <a:spcBef>
                <a:spcPts val="0"/>
              </a:spcBef>
              <a:spcAft>
                <a:spcPts val="0"/>
              </a:spcAft>
              <a:buClr>
                <a:srgbClr val="424242"/>
              </a:buClr>
              <a:buSzPts val="2800"/>
              <a:buFont typeface="EB Garamond"/>
              <a:buNone/>
            </a:pPr>
            <a:r>
              <a:rPr b="0" i="0" lang="en-US" sz="2800" u="none" cap="none" strike="noStrike">
                <a:solidFill>
                  <a:srgbClr val="424242"/>
                </a:solidFill>
                <a:latin typeface="EB Garamond"/>
                <a:ea typeface="EB Garamond"/>
                <a:cs typeface="EB Garamond"/>
                <a:sym typeface="EB Garamond"/>
              </a:rPr>
              <a:t>Started &amp; founded in 1985, Bright Jewelry &amp; Accessory has been planning &amp; producing sophisticated, elegant jewelry &amp; fashion accessories for a long period of time.</a:t>
            </a:r>
            <a:endParaRPr/>
          </a:p>
        </p:txBody>
      </p:sp>
      <p:sp>
        <p:nvSpPr>
          <p:cNvPr id="117" name="Google Shape;117;p19"/>
          <p:cNvSpPr txBox="1"/>
          <p:nvPr/>
        </p:nvSpPr>
        <p:spPr>
          <a:xfrm>
            <a:off x="2395842" y="1294126"/>
            <a:ext cx="4129934" cy="1168401"/>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rgbClr val="213124"/>
              </a:buClr>
              <a:buSzPts val="6500"/>
              <a:buFont typeface="EB Garamond"/>
              <a:buNone/>
            </a:pPr>
            <a:r>
              <a:rPr b="0" i="0" lang="en-US" sz="6500" u="none" cap="none" strike="noStrike">
                <a:solidFill>
                  <a:srgbClr val="213124"/>
                </a:solidFill>
                <a:latin typeface="EB Garamond"/>
                <a:ea typeface="EB Garamond"/>
                <a:cs typeface="EB Garamond"/>
                <a:sym typeface="EB Garamond"/>
              </a:rPr>
              <a:t>ABOUT</a:t>
            </a:r>
            <a:endParaRPr/>
          </a:p>
        </p:txBody>
      </p:sp>
      <p:sp>
        <p:nvSpPr>
          <p:cNvPr id="118" name="Google Shape;118;p19"/>
          <p:cNvSpPr/>
          <p:nvPr/>
        </p:nvSpPr>
        <p:spPr>
          <a:xfrm>
            <a:off x="2412785" y="2887381"/>
            <a:ext cx="8146952" cy="42268"/>
          </a:xfrm>
          <a:prstGeom prst="rect">
            <a:avLst/>
          </a:prstGeom>
          <a:solidFill>
            <a:srgbClr val="000000"/>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19" name="Google Shape;119;p19"/>
          <p:cNvSpPr txBox="1"/>
          <p:nvPr/>
        </p:nvSpPr>
        <p:spPr>
          <a:xfrm>
            <a:off x="2395842" y="4534653"/>
            <a:ext cx="6851675" cy="872034"/>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rgbClr val="213124"/>
              </a:buClr>
              <a:buSzPts val="5000"/>
              <a:buFont typeface="EB Garamond"/>
              <a:buNone/>
            </a:pPr>
            <a:r>
              <a:rPr b="0" i="0" lang="en-US" sz="5000" u="none" cap="none" strike="noStrike">
                <a:solidFill>
                  <a:srgbClr val="213124"/>
                </a:solidFill>
                <a:latin typeface="EB Garamond"/>
                <a:ea typeface="EB Garamond"/>
                <a:cs typeface="EB Garamond"/>
                <a:sym typeface="EB Garamond"/>
              </a:rPr>
              <a:t>Alexander Trotsky</a:t>
            </a:r>
            <a:endParaRPr/>
          </a:p>
        </p:txBody>
      </p:sp>
      <p:sp>
        <p:nvSpPr>
          <p:cNvPr id="120" name="Google Shape;120;p19"/>
          <p:cNvSpPr txBox="1"/>
          <p:nvPr/>
        </p:nvSpPr>
        <p:spPr>
          <a:xfrm>
            <a:off x="2395842" y="5523121"/>
            <a:ext cx="4785770" cy="673101"/>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rgbClr val="213124"/>
              </a:buClr>
              <a:buSzPts val="3500"/>
              <a:buFont typeface="EB Garamond"/>
              <a:buNone/>
            </a:pPr>
            <a:r>
              <a:rPr b="0" i="0" lang="en-US" sz="3500" u="none" cap="none" strike="noStrike">
                <a:solidFill>
                  <a:srgbClr val="213124"/>
                </a:solidFill>
                <a:latin typeface="EB Garamond"/>
                <a:ea typeface="EB Garamond"/>
                <a:cs typeface="EB Garamond"/>
                <a:sym typeface="EB Garamond"/>
              </a:rPr>
              <a:t>Founder &amp; CEO</a:t>
            </a:r>
            <a:endParaRPr/>
          </a:p>
        </p:txBody>
      </p:sp>
      <p:sp>
        <p:nvSpPr>
          <p:cNvPr id="121" name="Google Shape;121;p19"/>
          <p:cNvSpPr txBox="1"/>
          <p:nvPr/>
        </p:nvSpPr>
        <p:spPr>
          <a:xfrm>
            <a:off x="12924036" y="8952061"/>
            <a:ext cx="8146952" cy="3119121"/>
          </a:xfrm>
          <a:prstGeom prst="rect">
            <a:avLst/>
          </a:prstGeom>
          <a:noFill/>
          <a:ln>
            <a:noFill/>
          </a:ln>
        </p:spPr>
        <p:txBody>
          <a:bodyPr anchorCtr="0" anchor="ctr" bIns="50800" lIns="50800" spcFirstLastPara="1" rIns="50800" wrap="square" tIns="50800">
            <a:noAutofit/>
          </a:bodyPr>
          <a:lstStyle/>
          <a:p>
            <a:pPr indent="0" lvl="0" marL="0" marR="0" rtl="0" algn="just">
              <a:lnSpc>
                <a:spcPct val="140000"/>
              </a:lnSpc>
              <a:spcBef>
                <a:spcPts val="0"/>
              </a:spcBef>
              <a:spcAft>
                <a:spcPts val="0"/>
              </a:spcAft>
              <a:buClr>
                <a:srgbClr val="424242"/>
              </a:buClr>
              <a:buSzPts val="2800"/>
              <a:buFont typeface="EB Garamond"/>
              <a:buNone/>
            </a:pPr>
            <a:r>
              <a:rPr b="0" i="0" lang="en-US" sz="2800" u="none" cap="none" strike="noStrike">
                <a:solidFill>
                  <a:srgbClr val="424242"/>
                </a:solidFill>
                <a:latin typeface="EB Garamond"/>
                <a:ea typeface="EB Garamond"/>
                <a:cs typeface="EB Garamond"/>
                <a:sym typeface="EB Garamond"/>
              </a:rPr>
              <a:t>We tend to emphasize the beauty of the jewel while at the same time fused it with the exuberance of the beholder. With lots of amazing made products, our company boasts over 1, 000 uniquely styled jewelry pieces sold in the market.</a:t>
            </a:r>
            <a:endParaRPr/>
          </a:p>
        </p:txBody>
      </p:sp>
      <p:grpSp>
        <p:nvGrpSpPr>
          <p:cNvPr id="122" name="Google Shape;122;p19"/>
          <p:cNvGrpSpPr/>
          <p:nvPr/>
        </p:nvGrpSpPr>
        <p:grpSpPr>
          <a:xfrm>
            <a:off x="2395970" y="11711501"/>
            <a:ext cx="1944027" cy="369226"/>
            <a:chOff x="0" y="0"/>
            <a:chExt cx="1944026" cy="369225"/>
          </a:xfrm>
        </p:grpSpPr>
        <p:pic>
          <p:nvPicPr>
            <p:cNvPr descr="pasted-image.pdf" id="123" name="Google Shape;123;p19"/>
            <p:cNvPicPr preferRelativeResize="0"/>
            <p:nvPr/>
          </p:nvPicPr>
          <p:blipFill rotWithShape="1">
            <a:blip r:embed="rId3">
              <a:alphaModFix/>
            </a:blip>
            <a:srcRect b="0" l="0" r="0" t="0"/>
            <a:stretch/>
          </p:blipFill>
          <p:spPr>
            <a:xfrm>
              <a:off x="1574800" y="3"/>
              <a:ext cx="369226" cy="369219"/>
            </a:xfrm>
            <a:prstGeom prst="rect">
              <a:avLst/>
            </a:prstGeom>
            <a:noFill/>
            <a:ln>
              <a:noFill/>
            </a:ln>
          </p:spPr>
        </p:pic>
        <p:pic>
          <p:nvPicPr>
            <p:cNvPr descr="pasted-image.pdf" id="124" name="Google Shape;124;p19"/>
            <p:cNvPicPr preferRelativeResize="0"/>
            <p:nvPr/>
          </p:nvPicPr>
          <p:blipFill rotWithShape="1">
            <a:blip r:embed="rId4">
              <a:alphaModFix/>
            </a:blip>
            <a:srcRect b="0" l="0" r="0" t="0"/>
            <a:stretch/>
          </p:blipFill>
          <p:spPr>
            <a:xfrm>
              <a:off x="787398" y="3"/>
              <a:ext cx="369226" cy="369219"/>
            </a:xfrm>
            <a:prstGeom prst="rect">
              <a:avLst/>
            </a:prstGeom>
            <a:noFill/>
            <a:ln>
              <a:noFill/>
            </a:ln>
          </p:spPr>
        </p:pic>
        <p:pic>
          <p:nvPicPr>
            <p:cNvPr descr="pasted-image.pdf" id="125" name="Google Shape;125;p19"/>
            <p:cNvPicPr preferRelativeResize="0"/>
            <p:nvPr/>
          </p:nvPicPr>
          <p:blipFill rotWithShape="1">
            <a:blip r:embed="rId5">
              <a:alphaModFix/>
            </a:blip>
            <a:srcRect b="0" l="0" r="0" t="0"/>
            <a:stretch/>
          </p:blipFill>
          <p:spPr>
            <a:xfrm>
              <a:off x="0" y="0"/>
              <a:ext cx="369221" cy="369225"/>
            </a:xfrm>
            <a:prstGeom prst="rect">
              <a:avLst/>
            </a:prstGeom>
            <a:noFill/>
            <a:ln>
              <a:noFill/>
            </a:ln>
          </p:spPr>
        </p:pic>
      </p:grpSp>
      <p:pic>
        <p:nvPicPr>
          <p:cNvPr descr="christian-shanell-1216020-unsplash.jpg" id="126" name="Google Shape;126;p19"/>
          <p:cNvPicPr preferRelativeResize="0"/>
          <p:nvPr/>
        </p:nvPicPr>
        <p:blipFill rotWithShape="1">
          <a:blip r:embed="rId6">
            <a:alphaModFix/>
          </a:blip>
          <a:srcRect b="38496" l="9770" r="7351" t="6251"/>
          <a:stretch/>
        </p:blipFill>
        <p:spPr>
          <a:xfrm>
            <a:off x="13950959" y="1590444"/>
            <a:ext cx="6093105" cy="6093105"/>
          </a:xfrm>
          <a:custGeom>
            <a:rect b="b" l="l" r="r" t="t"/>
            <a:pathLst>
              <a:path extrusionOk="0" h="21600" w="21600">
                <a:moveTo>
                  <a:pt x="10800" y="0"/>
                </a:moveTo>
                <a:lnTo>
                  <a:pt x="0" y="10800"/>
                </a:lnTo>
                <a:lnTo>
                  <a:pt x="10800" y="21600"/>
                </a:lnTo>
                <a:lnTo>
                  <a:pt x="21600" y="10800"/>
                </a:lnTo>
                <a:lnTo>
                  <a:pt x="10800" y="0"/>
                </a:lnTo>
                <a:close/>
              </a:path>
            </a:pathLst>
          </a:custGeom>
          <a:noFill/>
          <a:ln>
            <a:noFill/>
          </a:ln>
        </p:spPr>
      </p:pic>
      <p:sp>
        <p:nvSpPr>
          <p:cNvPr id="127" name="Google Shape;127;p19"/>
          <p:cNvSpPr/>
          <p:nvPr/>
        </p:nvSpPr>
        <p:spPr>
          <a:xfrm rot="2700000">
            <a:off x="18732427" y="4915134"/>
            <a:ext cx="1025970" cy="1025970"/>
          </a:xfrm>
          <a:prstGeom prst="rect">
            <a:avLst/>
          </a:prstGeom>
          <a:solidFill>
            <a:srgbClr val="213124"/>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E253C"/>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1" name="Shape 131"/>
        <p:cNvGrpSpPr/>
        <p:nvPr/>
      </p:nvGrpSpPr>
      <p:grpSpPr>
        <a:xfrm>
          <a:off x="0" y="0"/>
          <a:ext cx="0" cy="0"/>
          <a:chOff x="0" y="0"/>
          <a:chExt cx="0" cy="0"/>
        </a:xfrm>
      </p:grpSpPr>
      <p:sp>
        <p:nvSpPr>
          <p:cNvPr id="132" name="Google Shape;132;p20"/>
          <p:cNvSpPr txBox="1"/>
          <p:nvPr/>
        </p:nvSpPr>
        <p:spPr>
          <a:xfrm>
            <a:off x="2339596" y="5820342"/>
            <a:ext cx="8146951" cy="2479041"/>
          </a:xfrm>
          <a:prstGeom prst="rect">
            <a:avLst/>
          </a:prstGeom>
          <a:noFill/>
          <a:ln>
            <a:noFill/>
          </a:ln>
        </p:spPr>
        <p:txBody>
          <a:bodyPr anchorCtr="0" anchor="ctr" bIns="50800" lIns="50800" spcFirstLastPara="1" rIns="50800" wrap="square" tIns="50800">
            <a:noAutofit/>
          </a:bodyPr>
          <a:lstStyle/>
          <a:p>
            <a:pPr indent="0" lvl="0" marL="0" marR="0" rtl="0" algn="just">
              <a:lnSpc>
                <a:spcPct val="140000"/>
              </a:lnSpc>
              <a:spcBef>
                <a:spcPts val="0"/>
              </a:spcBef>
              <a:spcAft>
                <a:spcPts val="0"/>
              </a:spcAft>
              <a:buClr>
                <a:srgbClr val="424242"/>
              </a:buClr>
              <a:buSzPts val="2800"/>
              <a:buFont typeface="EB Garamond"/>
              <a:buNone/>
            </a:pPr>
            <a:r>
              <a:rPr b="0" i="0" lang="en-US" sz="2800" u="none" cap="none" strike="noStrike">
                <a:solidFill>
                  <a:srgbClr val="424242"/>
                </a:solidFill>
                <a:latin typeface="EB Garamond"/>
                <a:ea typeface="EB Garamond"/>
                <a:cs typeface="EB Garamond"/>
                <a:sym typeface="EB Garamond"/>
              </a:rPr>
              <a:t>Bright Jewelry &amp; Accessory gives you the most excellent made jewels in the market. Our company ensures that all of our products were sophisticatedly engineered and formed in an uncompelling manner.</a:t>
            </a:r>
            <a:endParaRPr/>
          </a:p>
        </p:txBody>
      </p:sp>
      <p:sp>
        <p:nvSpPr>
          <p:cNvPr id="133" name="Google Shape;133;p20"/>
          <p:cNvSpPr txBox="1"/>
          <p:nvPr/>
        </p:nvSpPr>
        <p:spPr>
          <a:xfrm>
            <a:off x="2395842" y="1294126"/>
            <a:ext cx="8644982" cy="1168401"/>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rgbClr val="213124"/>
              </a:buClr>
              <a:buSzPts val="6500"/>
              <a:buFont typeface="EB Garamond"/>
              <a:buNone/>
            </a:pPr>
            <a:r>
              <a:rPr b="0" i="0" lang="en-US" sz="6500" u="none" cap="none" strike="noStrike">
                <a:solidFill>
                  <a:srgbClr val="213124"/>
                </a:solidFill>
                <a:latin typeface="EB Garamond"/>
                <a:ea typeface="EB Garamond"/>
                <a:cs typeface="EB Garamond"/>
                <a:sym typeface="EB Garamond"/>
              </a:rPr>
              <a:t>TESTIMONIALS</a:t>
            </a:r>
            <a:endParaRPr/>
          </a:p>
        </p:txBody>
      </p:sp>
      <p:sp>
        <p:nvSpPr>
          <p:cNvPr id="134" name="Google Shape;134;p20"/>
          <p:cNvSpPr/>
          <p:nvPr/>
        </p:nvSpPr>
        <p:spPr>
          <a:xfrm>
            <a:off x="2412785" y="2887381"/>
            <a:ext cx="8146952" cy="42268"/>
          </a:xfrm>
          <a:prstGeom prst="rect">
            <a:avLst/>
          </a:prstGeom>
          <a:solidFill>
            <a:srgbClr val="000000"/>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grpSp>
        <p:nvGrpSpPr>
          <p:cNvPr id="135" name="Google Shape;135;p20"/>
          <p:cNvGrpSpPr/>
          <p:nvPr/>
        </p:nvGrpSpPr>
        <p:grpSpPr>
          <a:xfrm>
            <a:off x="2395970" y="11711501"/>
            <a:ext cx="1944027" cy="369226"/>
            <a:chOff x="0" y="0"/>
            <a:chExt cx="1944026" cy="369225"/>
          </a:xfrm>
        </p:grpSpPr>
        <p:pic>
          <p:nvPicPr>
            <p:cNvPr descr="pasted-image.pdf" id="136" name="Google Shape;136;p20"/>
            <p:cNvPicPr preferRelativeResize="0"/>
            <p:nvPr/>
          </p:nvPicPr>
          <p:blipFill rotWithShape="1">
            <a:blip r:embed="rId3">
              <a:alphaModFix/>
            </a:blip>
            <a:srcRect b="0" l="0" r="0" t="0"/>
            <a:stretch/>
          </p:blipFill>
          <p:spPr>
            <a:xfrm>
              <a:off x="1574800" y="3"/>
              <a:ext cx="369226" cy="369219"/>
            </a:xfrm>
            <a:prstGeom prst="rect">
              <a:avLst/>
            </a:prstGeom>
            <a:noFill/>
            <a:ln>
              <a:noFill/>
            </a:ln>
          </p:spPr>
        </p:pic>
        <p:pic>
          <p:nvPicPr>
            <p:cNvPr descr="pasted-image.pdf" id="137" name="Google Shape;137;p20"/>
            <p:cNvPicPr preferRelativeResize="0"/>
            <p:nvPr/>
          </p:nvPicPr>
          <p:blipFill rotWithShape="1">
            <a:blip r:embed="rId4">
              <a:alphaModFix/>
            </a:blip>
            <a:srcRect b="0" l="0" r="0" t="0"/>
            <a:stretch/>
          </p:blipFill>
          <p:spPr>
            <a:xfrm>
              <a:off x="787398" y="3"/>
              <a:ext cx="369226" cy="369219"/>
            </a:xfrm>
            <a:prstGeom prst="rect">
              <a:avLst/>
            </a:prstGeom>
            <a:noFill/>
            <a:ln>
              <a:noFill/>
            </a:ln>
          </p:spPr>
        </p:pic>
        <p:pic>
          <p:nvPicPr>
            <p:cNvPr descr="pasted-image.pdf" id="138" name="Google Shape;138;p20"/>
            <p:cNvPicPr preferRelativeResize="0"/>
            <p:nvPr/>
          </p:nvPicPr>
          <p:blipFill rotWithShape="1">
            <a:blip r:embed="rId5">
              <a:alphaModFix/>
            </a:blip>
            <a:srcRect b="0" l="0" r="0" t="0"/>
            <a:stretch/>
          </p:blipFill>
          <p:spPr>
            <a:xfrm>
              <a:off x="0" y="0"/>
              <a:ext cx="369221" cy="369225"/>
            </a:xfrm>
            <a:prstGeom prst="rect">
              <a:avLst/>
            </a:prstGeom>
            <a:noFill/>
            <a:ln>
              <a:noFill/>
            </a:ln>
          </p:spPr>
        </p:pic>
      </p:grpSp>
      <p:sp>
        <p:nvSpPr>
          <p:cNvPr id="139" name="Google Shape;139;p20"/>
          <p:cNvSpPr txBox="1"/>
          <p:nvPr/>
        </p:nvSpPr>
        <p:spPr>
          <a:xfrm>
            <a:off x="2409810" y="3792615"/>
            <a:ext cx="396861" cy="2921001"/>
          </a:xfrm>
          <a:prstGeom prst="rect">
            <a:avLst/>
          </a:prstGeom>
          <a:noFill/>
          <a:ln>
            <a:noFill/>
          </a:ln>
        </p:spPr>
        <p:txBody>
          <a:bodyPr anchorCtr="0" anchor="ctr" bIns="50800" lIns="50800" spcFirstLastPara="1" rIns="50800" wrap="square" tIns="50800">
            <a:noAutofit/>
          </a:bodyPr>
          <a:lstStyle/>
          <a:p>
            <a:pPr indent="0" lvl="0" marL="0" marR="0" rtl="0" algn="l">
              <a:lnSpc>
                <a:spcPct val="120000"/>
              </a:lnSpc>
              <a:spcBef>
                <a:spcPts val="0"/>
              </a:spcBef>
              <a:spcAft>
                <a:spcPts val="0"/>
              </a:spcAft>
              <a:buClr>
                <a:srgbClr val="000000"/>
              </a:buClr>
              <a:buSzPts val="17000"/>
              <a:buFont typeface="EB Garamond"/>
              <a:buNone/>
            </a:pPr>
            <a:r>
              <a:rPr b="1" i="0" lang="en-US" sz="17000" u="none" cap="none" strike="noStrike">
                <a:solidFill>
                  <a:srgbClr val="000000"/>
                </a:solidFill>
                <a:latin typeface="EB Garamond"/>
                <a:ea typeface="EB Garamond"/>
                <a:cs typeface="EB Garamond"/>
                <a:sym typeface="EB Garamond"/>
              </a:rPr>
              <a:t>“</a:t>
            </a:r>
            <a:endParaRPr/>
          </a:p>
        </p:txBody>
      </p:sp>
      <p:sp>
        <p:nvSpPr>
          <p:cNvPr id="140" name="Google Shape;140;p20"/>
          <p:cNvSpPr txBox="1"/>
          <p:nvPr/>
        </p:nvSpPr>
        <p:spPr>
          <a:xfrm>
            <a:off x="2395842" y="9289212"/>
            <a:ext cx="6667454" cy="1092201"/>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rgbClr val="213124"/>
              </a:buClr>
              <a:buSzPts val="3000"/>
              <a:buFont typeface="EB Garamond"/>
              <a:buNone/>
            </a:pPr>
            <a:r>
              <a:rPr b="0" i="0" lang="en-US" sz="3000" u="none" cap="none" strike="noStrike">
                <a:solidFill>
                  <a:srgbClr val="213124"/>
                </a:solidFill>
                <a:latin typeface="EB Garamond"/>
                <a:ea typeface="EB Garamond"/>
                <a:cs typeface="EB Garamond"/>
                <a:sym typeface="EB Garamond"/>
              </a:rPr>
              <a:t>Ken Washington, 49, Chief Marketing Officer</a:t>
            </a:r>
            <a:endParaRPr/>
          </a:p>
        </p:txBody>
      </p:sp>
      <p:pic>
        <p:nvPicPr>
          <p:cNvPr descr="emre-aliriz-1136903-unsplash.jpg" id="141" name="Google Shape;141;p20"/>
          <p:cNvPicPr preferRelativeResize="0"/>
          <p:nvPr/>
        </p:nvPicPr>
        <p:blipFill rotWithShape="1">
          <a:blip r:embed="rId6">
            <a:alphaModFix/>
          </a:blip>
          <a:srcRect b="15359" l="13805" r="386" t="25746"/>
          <a:stretch/>
        </p:blipFill>
        <p:spPr>
          <a:xfrm>
            <a:off x="11696445" y="-37009"/>
            <a:ext cx="12671426" cy="13764023"/>
          </a:xfrm>
          <a:custGeom>
            <a:rect b="b" l="l" r="r" t="t"/>
            <a:pathLst>
              <a:path extrusionOk="0" h="21600" w="21600">
                <a:moveTo>
                  <a:pt x="5198" y="0"/>
                </a:moveTo>
                <a:lnTo>
                  <a:pt x="0" y="21600"/>
                </a:lnTo>
                <a:lnTo>
                  <a:pt x="16429" y="21600"/>
                </a:lnTo>
                <a:lnTo>
                  <a:pt x="21600" y="0"/>
                </a:lnTo>
                <a:lnTo>
                  <a:pt x="5198" y="0"/>
                </a:lnTo>
                <a:close/>
              </a:path>
            </a:pathLst>
          </a:cu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5" name="Shape 145"/>
        <p:cNvGrpSpPr/>
        <p:nvPr/>
      </p:nvGrpSpPr>
      <p:grpSpPr>
        <a:xfrm>
          <a:off x="0" y="0"/>
          <a:ext cx="0" cy="0"/>
          <a:chOff x="0" y="0"/>
          <a:chExt cx="0" cy="0"/>
        </a:xfrm>
      </p:grpSpPr>
      <p:sp>
        <p:nvSpPr>
          <p:cNvPr id="146" name="Google Shape;146;p21"/>
          <p:cNvSpPr/>
          <p:nvPr/>
        </p:nvSpPr>
        <p:spPr>
          <a:xfrm>
            <a:off x="-37902" y="5610324"/>
            <a:ext cx="9642278" cy="8130184"/>
          </a:xfrm>
          <a:prstGeom prst="rect">
            <a:avLst/>
          </a:prstGeom>
          <a:solidFill>
            <a:srgbClr val="213124"/>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47" name="Google Shape;147;p21"/>
          <p:cNvSpPr txBox="1"/>
          <p:nvPr/>
        </p:nvSpPr>
        <p:spPr>
          <a:xfrm>
            <a:off x="13782295" y="1414541"/>
            <a:ext cx="8146951" cy="3119121"/>
          </a:xfrm>
          <a:prstGeom prst="rect">
            <a:avLst/>
          </a:prstGeom>
          <a:noFill/>
          <a:ln>
            <a:noFill/>
          </a:ln>
        </p:spPr>
        <p:txBody>
          <a:bodyPr anchorCtr="0" anchor="ctr" bIns="50800" lIns="50800" spcFirstLastPara="1" rIns="50800" wrap="square" tIns="50800">
            <a:noAutofit/>
          </a:bodyPr>
          <a:lstStyle/>
          <a:p>
            <a:pPr indent="0" lvl="0" marL="0" marR="0" rtl="0" algn="just">
              <a:lnSpc>
                <a:spcPct val="140000"/>
              </a:lnSpc>
              <a:spcBef>
                <a:spcPts val="0"/>
              </a:spcBef>
              <a:spcAft>
                <a:spcPts val="0"/>
              </a:spcAft>
              <a:buClr>
                <a:srgbClr val="424242"/>
              </a:buClr>
              <a:buSzPts val="2800"/>
              <a:buFont typeface="EB Garamond"/>
              <a:buNone/>
            </a:pPr>
            <a:r>
              <a:rPr b="0" i="0" lang="en-US" sz="2800" u="none" cap="none" strike="noStrike">
                <a:solidFill>
                  <a:srgbClr val="424242"/>
                </a:solidFill>
                <a:latin typeface="EB Garamond"/>
                <a:ea typeface="EB Garamond"/>
                <a:cs typeface="EB Garamond"/>
                <a:sym typeface="EB Garamond"/>
              </a:rPr>
              <a:t>60% of the profits accumulated from this convention will be donated to “Kid’s Life Foundation Center” &amp; the other 40% of the profits gained from the convention will be allocated to the marketing campaign of the company for future products.</a:t>
            </a:r>
            <a:endParaRPr/>
          </a:p>
        </p:txBody>
      </p:sp>
      <p:sp>
        <p:nvSpPr>
          <p:cNvPr id="148" name="Google Shape;148;p21"/>
          <p:cNvSpPr txBox="1"/>
          <p:nvPr/>
        </p:nvSpPr>
        <p:spPr>
          <a:xfrm>
            <a:off x="2395842" y="1295003"/>
            <a:ext cx="7420822" cy="2235201"/>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rgbClr val="213124"/>
              </a:buClr>
              <a:buSzPts val="6500"/>
              <a:buFont typeface="EB Garamond"/>
              <a:buNone/>
            </a:pPr>
            <a:r>
              <a:rPr b="0" i="0" lang="en-US" sz="6500" u="none" cap="none" strike="noStrike">
                <a:solidFill>
                  <a:srgbClr val="213124"/>
                </a:solidFill>
                <a:latin typeface="EB Garamond"/>
                <a:ea typeface="EB Garamond"/>
                <a:cs typeface="EB Garamond"/>
                <a:sym typeface="EB Garamond"/>
              </a:rPr>
              <a:t>ALL JEWEL CONVENTION</a:t>
            </a:r>
            <a:endParaRPr/>
          </a:p>
        </p:txBody>
      </p:sp>
      <p:sp>
        <p:nvSpPr>
          <p:cNvPr id="149" name="Google Shape;149;p21"/>
          <p:cNvSpPr/>
          <p:nvPr/>
        </p:nvSpPr>
        <p:spPr>
          <a:xfrm>
            <a:off x="2412785" y="3980457"/>
            <a:ext cx="8146952" cy="42268"/>
          </a:xfrm>
          <a:prstGeom prst="rect">
            <a:avLst/>
          </a:prstGeom>
          <a:solidFill>
            <a:srgbClr val="000000"/>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50" name="Google Shape;150;p21"/>
          <p:cNvSpPr txBox="1"/>
          <p:nvPr/>
        </p:nvSpPr>
        <p:spPr>
          <a:xfrm>
            <a:off x="13825842" y="5458340"/>
            <a:ext cx="7248975" cy="1092201"/>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rgbClr val="213124"/>
              </a:buClr>
              <a:buSzPts val="3000"/>
              <a:buFont typeface="EB Garamond"/>
              <a:buNone/>
            </a:pPr>
            <a:r>
              <a:rPr b="0" i="0" lang="en-US" sz="3000" u="none" cap="none" strike="noStrike">
                <a:solidFill>
                  <a:srgbClr val="213124"/>
                </a:solidFill>
                <a:latin typeface="EB Garamond"/>
                <a:ea typeface="EB Garamond"/>
                <a:cs typeface="EB Garamond"/>
                <a:sym typeface="EB Garamond"/>
              </a:rPr>
              <a:t>Downtown Convention Center</a:t>
            </a:r>
            <a:endParaRPr/>
          </a:p>
          <a:p>
            <a:pPr indent="0" lvl="0" marL="0" marR="0" rtl="0" algn="l">
              <a:lnSpc>
                <a:spcPct val="100000"/>
              </a:lnSpc>
              <a:spcBef>
                <a:spcPts val="0"/>
              </a:spcBef>
              <a:spcAft>
                <a:spcPts val="0"/>
              </a:spcAft>
              <a:buClr>
                <a:srgbClr val="213124"/>
              </a:buClr>
              <a:buSzPts val="3000"/>
              <a:buFont typeface="EB Garamond"/>
              <a:buNone/>
            </a:pPr>
            <a:r>
              <a:rPr b="0" i="0" lang="en-US" sz="3000" u="none" cap="none" strike="noStrike">
                <a:solidFill>
                  <a:srgbClr val="213124"/>
                </a:solidFill>
                <a:latin typeface="EB Garamond"/>
                <a:ea typeface="EB Garamond"/>
                <a:cs typeface="EB Garamond"/>
                <a:sym typeface="EB Garamond"/>
              </a:rPr>
              <a:t>March 15, 2022 • 10 PM to 6 PM</a:t>
            </a:r>
            <a:endParaRPr/>
          </a:p>
        </p:txBody>
      </p:sp>
      <p:pic>
        <p:nvPicPr>
          <p:cNvPr descr="micheile-henderson-1684685-unsplash.jpg" id="151" name="Google Shape;151;p21"/>
          <p:cNvPicPr preferRelativeResize="0"/>
          <p:nvPr/>
        </p:nvPicPr>
        <p:blipFill rotWithShape="1">
          <a:blip r:embed="rId3">
            <a:alphaModFix/>
          </a:blip>
          <a:srcRect b="33508" l="2480" r="2479" t="33507"/>
          <a:stretch/>
        </p:blipFill>
        <p:spPr>
          <a:xfrm>
            <a:off x="2362199" y="7551419"/>
            <a:ext cx="19553140" cy="45239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5" name="Shape 155"/>
        <p:cNvGrpSpPr/>
        <p:nvPr/>
      </p:nvGrpSpPr>
      <p:grpSpPr>
        <a:xfrm>
          <a:off x="0" y="0"/>
          <a:ext cx="0" cy="0"/>
          <a:chOff x="0" y="0"/>
          <a:chExt cx="0" cy="0"/>
        </a:xfrm>
      </p:grpSpPr>
      <p:sp>
        <p:nvSpPr>
          <p:cNvPr id="156" name="Google Shape;156;p22"/>
          <p:cNvSpPr/>
          <p:nvPr/>
        </p:nvSpPr>
        <p:spPr>
          <a:xfrm>
            <a:off x="-25202" y="8785250"/>
            <a:ext cx="6564250" cy="4955257"/>
          </a:xfrm>
          <a:prstGeom prst="rect">
            <a:avLst/>
          </a:prstGeom>
          <a:solidFill>
            <a:srgbClr val="213124"/>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57" name="Google Shape;157;p22"/>
          <p:cNvSpPr txBox="1"/>
          <p:nvPr/>
        </p:nvSpPr>
        <p:spPr>
          <a:xfrm>
            <a:off x="13782295" y="7507108"/>
            <a:ext cx="8146952" cy="2479041"/>
          </a:xfrm>
          <a:prstGeom prst="rect">
            <a:avLst/>
          </a:prstGeom>
          <a:noFill/>
          <a:ln>
            <a:noFill/>
          </a:ln>
        </p:spPr>
        <p:txBody>
          <a:bodyPr anchorCtr="0" anchor="ctr" bIns="50800" lIns="50800" spcFirstLastPara="1" rIns="50800" wrap="square" tIns="50800">
            <a:noAutofit/>
          </a:bodyPr>
          <a:lstStyle/>
          <a:p>
            <a:pPr indent="0" lvl="0" marL="0" marR="0" rtl="0" algn="just">
              <a:lnSpc>
                <a:spcPct val="140000"/>
              </a:lnSpc>
              <a:spcBef>
                <a:spcPts val="0"/>
              </a:spcBef>
              <a:spcAft>
                <a:spcPts val="0"/>
              </a:spcAft>
              <a:buClr>
                <a:srgbClr val="424242"/>
              </a:buClr>
              <a:buSzPts val="2800"/>
              <a:buFont typeface="EB Garamond"/>
              <a:buNone/>
            </a:pPr>
            <a:r>
              <a:rPr b="0" i="0" lang="en-US" sz="2800" u="none" cap="none" strike="noStrike">
                <a:solidFill>
                  <a:srgbClr val="424242"/>
                </a:solidFill>
                <a:latin typeface="EB Garamond"/>
                <a:ea typeface="EB Garamond"/>
                <a:cs typeface="EB Garamond"/>
                <a:sym typeface="EB Garamond"/>
              </a:rPr>
              <a:t>60% of the profits gained from this event will be donated to “Save Earth Foundation” while the 40% of the accumulated profits from this exhibit will also be donated to “Earth One Foundation”.</a:t>
            </a:r>
            <a:endParaRPr/>
          </a:p>
        </p:txBody>
      </p:sp>
      <p:sp>
        <p:nvSpPr>
          <p:cNvPr id="158" name="Google Shape;158;p22"/>
          <p:cNvSpPr txBox="1"/>
          <p:nvPr/>
        </p:nvSpPr>
        <p:spPr>
          <a:xfrm>
            <a:off x="2395842" y="1295003"/>
            <a:ext cx="8714483" cy="2235201"/>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rgbClr val="213124"/>
              </a:buClr>
              <a:buSzPts val="6500"/>
              <a:buFont typeface="EB Garamond"/>
              <a:buNone/>
            </a:pPr>
            <a:r>
              <a:rPr b="0" i="0" lang="en-US" sz="6500" u="none" cap="none" strike="noStrike">
                <a:solidFill>
                  <a:srgbClr val="213124"/>
                </a:solidFill>
                <a:latin typeface="EB Garamond"/>
                <a:ea typeface="EB Garamond"/>
                <a:cs typeface="EB Garamond"/>
                <a:sym typeface="EB Garamond"/>
              </a:rPr>
              <a:t>PINK DIAMOND EXHIBIT</a:t>
            </a:r>
            <a:endParaRPr/>
          </a:p>
        </p:txBody>
      </p:sp>
      <p:sp>
        <p:nvSpPr>
          <p:cNvPr id="159" name="Google Shape;159;p22"/>
          <p:cNvSpPr/>
          <p:nvPr/>
        </p:nvSpPr>
        <p:spPr>
          <a:xfrm>
            <a:off x="2412785" y="3980457"/>
            <a:ext cx="8146952" cy="42268"/>
          </a:xfrm>
          <a:prstGeom prst="rect">
            <a:avLst/>
          </a:prstGeom>
          <a:solidFill>
            <a:srgbClr val="000000"/>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60" name="Google Shape;160;p22"/>
          <p:cNvSpPr txBox="1"/>
          <p:nvPr/>
        </p:nvSpPr>
        <p:spPr>
          <a:xfrm>
            <a:off x="13825842" y="10983297"/>
            <a:ext cx="7711930" cy="1092201"/>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rgbClr val="213124"/>
              </a:buClr>
              <a:buSzPts val="3000"/>
              <a:buFont typeface="EB Garamond"/>
              <a:buNone/>
            </a:pPr>
            <a:r>
              <a:rPr b="0" i="0" lang="en-US" sz="3000" u="none" cap="none" strike="noStrike">
                <a:solidFill>
                  <a:srgbClr val="213124"/>
                </a:solidFill>
                <a:latin typeface="EB Garamond"/>
                <a:ea typeface="EB Garamond"/>
                <a:cs typeface="EB Garamond"/>
                <a:sym typeface="EB Garamond"/>
              </a:rPr>
              <a:t>Smart Advance Convention Center July 17, 2022 • 10 PM to 6 PM</a:t>
            </a:r>
            <a:endParaRPr/>
          </a:p>
        </p:txBody>
      </p:sp>
      <p:pic>
        <p:nvPicPr>
          <p:cNvPr descr="motah-799870-unsplash.jpg" id="161" name="Google Shape;161;p22"/>
          <p:cNvPicPr preferRelativeResize="0"/>
          <p:nvPr/>
        </p:nvPicPr>
        <p:blipFill rotWithShape="1">
          <a:blip r:embed="rId3">
            <a:alphaModFix/>
          </a:blip>
          <a:srcRect b="831" l="26740" r="24945" t="20554"/>
          <a:stretch/>
        </p:blipFill>
        <p:spPr>
          <a:xfrm>
            <a:off x="3464504" y="5561240"/>
            <a:ext cx="6043514" cy="6555880"/>
          </a:xfrm>
          <a:prstGeom prst="rect">
            <a:avLst/>
          </a:prstGeom>
          <a:noFill/>
          <a:ln>
            <a:noFill/>
          </a:ln>
        </p:spPr>
      </p:pic>
      <p:pic>
        <p:nvPicPr>
          <p:cNvPr descr="bright-carats-clear-1893425.jpg" id="162" name="Google Shape;162;p22"/>
          <p:cNvPicPr preferRelativeResize="0"/>
          <p:nvPr/>
        </p:nvPicPr>
        <p:blipFill rotWithShape="1">
          <a:blip r:embed="rId4">
            <a:alphaModFix/>
          </a:blip>
          <a:srcRect b="47334" l="4868" r="4868" t="976"/>
          <a:stretch/>
        </p:blipFill>
        <p:spPr>
          <a:xfrm>
            <a:off x="13868400" y="1607760"/>
            <a:ext cx="8075216" cy="4461372"/>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