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pn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&#65279;<?xml version="1.0" encoding="utf-8"?><Relationships xmlns="http://schemas.openxmlformats.org/package/2006/relationships"><Relationship Type="http://schemas.openxmlformats.org/package/2006/relationships/metadata/core-properties" Target="docProps/core.xml" Id="rId3" /><Relationship Type="http://schemas.openxmlformats.org/officeDocument/2006/relationships/officeDocument" Target="ppt/presentation.xml" Id="rId1" /><Relationship Type="http://schemas.openxmlformats.org/officeDocument/2006/relationships/custom-properties" Target="docProps/custom.xml" Id="rId5" /><Relationship Type="http://schemas.openxmlformats.org/officeDocument/2006/relationships/extended-properties" Target="docProps/app.xml" Id="rId4" /><Relationship Type="http://schemas.openxmlformats.org/package/2006/relationships/metadata/thumbnail" Target="/docProps/Thumbnail.png" Id="rId2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5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57664" autoAdjust="0"/>
  </p:normalViewPr>
  <p:slideViewPr>
    <p:cSldViewPr showGuides="1">
      <p:cViewPr varScale="1">
        <p:scale>
          <a:sx n="39" d="100"/>
          <a:sy n="39" d="100"/>
        </p:scale>
        <p:origin x="-146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&#65279;<?xml version="1.0" encoding="utf-8"?><Relationships xmlns="http://schemas.openxmlformats.org/package/2006/relationships"><Relationship Type="http://schemas.openxmlformats.org/officeDocument/2006/relationships/notesMaster" Target="notesMasters/notesMaster1.xml" Id="rId3" /><Relationship Type="http://schemas.openxmlformats.org/officeDocument/2006/relationships/tableStyles" Target="tableStyles.xml" Id="rId7" /><Relationship Type="http://schemas.openxmlformats.org/officeDocument/2006/relationships/slide" Target="slides/slide1.xml" Id="rId2" /><Relationship Type="http://schemas.openxmlformats.org/officeDocument/2006/relationships/slideMaster" Target="slideMasters/slideMaster1.xml" Id="rId1" /><Relationship Type="http://schemas.openxmlformats.org/officeDocument/2006/relationships/theme" Target="theme/theme1.xml" Id="rId6" /><Relationship Type="http://schemas.openxmlformats.org/officeDocument/2006/relationships/viewProps" Target="viewProps.xml" Id="rId5" /><Relationship Type="http://schemas.openxmlformats.org/officeDocument/2006/relationships/customXml" Target="../customXml/item3.xml" Id="rId10" /><Relationship Type="http://schemas.openxmlformats.org/officeDocument/2006/relationships/presProps" Target="presProps.xml" Id="rId4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C65A34-D630-402C-A04C-C9C97B8AE1AE}" type="datetimeFigureOut">
              <a:rPr lang="en-US" smtClean="0"/>
              <a:t>1/13/2011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3B1465-5271-4E0D-97CB-5BA3DF3272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18287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 numCol="2" spcCol="182880">
            <a:noAutofit/>
          </a:bodyPr>
          <a:lstStyle/>
          <a:p>
            <a:r>
              <a:rPr lang="en-US" sz="1400" b="1" dirty="0" smtClean="0"/>
              <a:t>Overlapping, transparent text</a:t>
            </a:r>
          </a:p>
          <a:p>
            <a:r>
              <a:rPr lang="en-US" sz="1400" b="0" dirty="0" smtClean="0"/>
              <a:t>(Intermediate)</a:t>
            </a:r>
          </a:p>
          <a:p>
            <a:pPr marL="228600" indent="-228600">
              <a:buFont typeface="+mj-lt"/>
              <a:buNone/>
            </a:pPr>
            <a:endParaRPr lang="en-US" sz="1200" dirty="0" smtClean="0"/>
          </a:p>
          <a:p>
            <a:pPr marL="228600" indent="-228600">
              <a:buFont typeface="+mj-lt"/>
              <a:buNone/>
            </a:pPr>
            <a:endParaRPr lang="en-US" sz="1200" dirty="0" smtClean="0"/>
          </a:p>
          <a:p>
            <a:pPr marL="228600" indent="-228600">
              <a:buFont typeface="+mj-lt"/>
              <a:buNone/>
            </a:pPr>
            <a:r>
              <a:rPr lang="en-US" sz="1200" b="1" dirty="0" smtClean="0"/>
              <a:t>Tip</a:t>
            </a:r>
            <a:r>
              <a:rPr lang="en-US" sz="1200" b="0" dirty="0" smtClean="0"/>
              <a:t>: It may be helpful to use the </a:t>
            </a:r>
            <a:r>
              <a:rPr lang="en-US" sz="1200" b="1" dirty="0" smtClean="0"/>
              <a:t>Selection and Visibility </a:t>
            </a:r>
            <a:r>
              <a:rPr lang="en-US" sz="1200" b="0" dirty="0" smtClean="0"/>
              <a:t>pane when reproducing</a:t>
            </a:r>
            <a:r>
              <a:rPr lang="en-US" sz="1200" b="0" baseline="0" dirty="0" smtClean="0"/>
              <a:t> this slide. To open up the </a:t>
            </a:r>
            <a:r>
              <a:rPr lang="en-US" sz="1200" b="1" baseline="0" dirty="0" smtClean="0"/>
              <a:t>Selection and Visibility </a:t>
            </a:r>
            <a:r>
              <a:rPr lang="en-US" sz="1200" b="0" baseline="0" dirty="0" smtClean="0"/>
              <a:t>pane, on the </a:t>
            </a:r>
            <a:r>
              <a:rPr lang="en-US" sz="1200" b="1" baseline="0" dirty="0" smtClean="0"/>
              <a:t>Home</a:t>
            </a:r>
            <a:r>
              <a:rPr lang="en-US" sz="1200" b="0" baseline="0" dirty="0" smtClean="0"/>
              <a:t> tab, in the </a:t>
            </a:r>
            <a:r>
              <a:rPr lang="en-US" sz="1200" b="1" baseline="0" dirty="0" smtClean="0"/>
              <a:t>Editing</a:t>
            </a:r>
            <a:r>
              <a:rPr lang="en-US" sz="1200" b="0" baseline="0" dirty="0" smtClean="0"/>
              <a:t> group, click the arrow to the right of </a:t>
            </a:r>
            <a:r>
              <a:rPr lang="en-US" sz="1200" b="1" baseline="0" dirty="0" smtClean="0"/>
              <a:t>Select</a:t>
            </a:r>
            <a:r>
              <a:rPr lang="en-US" sz="1200" b="0" baseline="0" dirty="0" smtClean="0"/>
              <a:t> and select </a:t>
            </a:r>
            <a:r>
              <a:rPr lang="en-US" sz="1200" b="1" baseline="0" dirty="0" smtClean="0"/>
              <a:t>Selection</a:t>
            </a:r>
            <a:r>
              <a:rPr lang="en-US" sz="1200" b="0" baseline="0" dirty="0" smtClean="0"/>
              <a:t> </a:t>
            </a:r>
            <a:r>
              <a:rPr lang="en-US" sz="1200" b="1" baseline="0" dirty="0" smtClean="0"/>
              <a:t>Pane</a:t>
            </a:r>
            <a:r>
              <a:rPr lang="en-US" sz="1200" b="0" baseline="0" dirty="0" smtClean="0"/>
              <a:t>.</a:t>
            </a:r>
            <a:endParaRPr lang="en-US" sz="1200" b="1" dirty="0" smtClean="0"/>
          </a:p>
          <a:p>
            <a:pPr marL="228600" indent="-228600">
              <a:buFont typeface="+mj-lt"/>
              <a:buNone/>
            </a:pPr>
            <a:endParaRPr lang="en-US" sz="1200" dirty="0" smtClean="0"/>
          </a:p>
          <a:p>
            <a:pPr marL="228600" indent="-228600">
              <a:buFont typeface="+mj-lt"/>
              <a:buNone/>
            </a:pPr>
            <a:endParaRPr lang="en-US" sz="1200" dirty="0" smtClean="0"/>
          </a:p>
          <a:p>
            <a:pPr marL="228600" indent="-228600">
              <a:buFont typeface="+mj-lt"/>
              <a:buNone/>
            </a:pPr>
            <a:r>
              <a:rPr lang="en-US" sz="1200" dirty="0" smtClean="0"/>
              <a:t>To reproduce the tex</a:t>
            </a:r>
            <a:r>
              <a:rPr lang="en-US" sz="1200" baseline="0" dirty="0" smtClean="0"/>
              <a:t>t effects on this slide, do the following:</a:t>
            </a:r>
            <a:endParaRPr lang="en-US" sz="1200" dirty="0" smtClean="0"/>
          </a:p>
          <a:p>
            <a:pPr marL="228600" indent="-228600">
              <a:buFont typeface="+mj-lt"/>
              <a:buAutoNum type="arabicPeriod"/>
            </a:pPr>
            <a:r>
              <a:rPr lang="en-US" sz="1200" dirty="0" smtClean="0"/>
              <a:t>On the </a:t>
            </a:r>
            <a:r>
              <a:rPr lang="en-US" sz="1200" b="1" dirty="0" smtClean="0"/>
              <a:t>Home</a:t>
            </a:r>
            <a:r>
              <a:rPr lang="en-US" sz="1200" dirty="0" smtClean="0"/>
              <a:t> tab, in the </a:t>
            </a:r>
            <a:r>
              <a:rPr lang="en-US" sz="1200" b="1" dirty="0" smtClean="0"/>
              <a:t>Slides</a:t>
            </a:r>
            <a:r>
              <a:rPr lang="en-US" sz="1200" dirty="0" smtClean="0"/>
              <a:t> group, click </a:t>
            </a:r>
            <a:r>
              <a:rPr lang="en-US" sz="1200" b="1" dirty="0" smtClean="0"/>
              <a:t>Layout</a:t>
            </a:r>
            <a:r>
              <a:rPr lang="en-US" sz="1200" dirty="0" smtClean="0"/>
              <a:t>, and then click </a:t>
            </a:r>
            <a:r>
              <a:rPr lang="en-US" sz="1200" b="1" dirty="0" smtClean="0"/>
              <a:t>Blank</a:t>
            </a:r>
            <a:r>
              <a:rPr lang="en-US" sz="1200" dirty="0" smtClean="0"/>
              <a:t>.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dirty="0" smtClean="0"/>
              <a:t>On the </a:t>
            </a:r>
            <a:r>
              <a:rPr lang="en-US" sz="1200" b="1" dirty="0" smtClean="0"/>
              <a:t>Insert</a:t>
            </a:r>
            <a:r>
              <a:rPr lang="en-US" sz="1200" dirty="0" smtClean="0"/>
              <a:t> tab, in the </a:t>
            </a:r>
            <a:r>
              <a:rPr lang="en-US" sz="1200" b="1" dirty="0" smtClean="0"/>
              <a:t>Text</a:t>
            </a:r>
            <a:r>
              <a:rPr lang="en-US" sz="1200" baseline="0" dirty="0" smtClean="0"/>
              <a:t> group, click </a:t>
            </a:r>
            <a:r>
              <a:rPr lang="en-US" sz="1200" b="1" baseline="0" dirty="0" smtClean="0"/>
              <a:t>Text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Box</a:t>
            </a:r>
            <a:r>
              <a:rPr lang="en-US" sz="1200" baseline="0" dirty="0" smtClean="0"/>
              <a:t>. On the slide, drag to draw a text box on the slide.</a:t>
            </a:r>
            <a:endParaRPr lang="en-US" sz="1200" dirty="0" smtClean="0"/>
          </a:p>
          <a:p>
            <a:pPr marL="228600" indent="-228600">
              <a:buFont typeface="+mj-lt"/>
              <a:buAutoNum type="arabicPeriod"/>
            </a:pPr>
            <a:r>
              <a:rPr lang="en-US" sz="1200" dirty="0" smtClean="0"/>
              <a:t>Enter text (in the example slide,</a:t>
            </a:r>
            <a:r>
              <a:rPr lang="en-US" sz="1200" baseline="0" dirty="0" smtClean="0"/>
              <a:t> it is “transparent”)</a:t>
            </a:r>
            <a:r>
              <a:rPr lang="en-US" sz="1200" dirty="0" smtClean="0"/>
              <a:t>, select the text,</a:t>
            </a:r>
            <a:r>
              <a:rPr lang="en-US" sz="1200" baseline="0" dirty="0" smtClean="0"/>
              <a:t> and then on</a:t>
            </a:r>
            <a:r>
              <a:rPr lang="en-US" sz="1200" dirty="0" smtClean="0"/>
              <a:t> the </a:t>
            </a:r>
            <a:r>
              <a:rPr lang="en-US" sz="1200" b="1" dirty="0" smtClean="0"/>
              <a:t>Home</a:t>
            </a:r>
            <a:r>
              <a:rPr lang="en-US" sz="1200" dirty="0" smtClean="0"/>
              <a:t> tab, in the </a:t>
            </a:r>
            <a:r>
              <a:rPr lang="en-US" sz="1200" b="1" dirty="0" smtClean="0"/>
              <a:t>Font</a:t>
            </a:r>
            <a:r>
              <a:rPr lang="en-US" sz="1200" dirty="0" smtClean="0"/>
              <a:t> group,</a:t>
            </a:r>
            <a:r>
              <a:rPr lang="en-US" sz="1200" baseline="0" dirty="0" smtClean="0"/>
              <a:t> do the following: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baseline="0" dirty="0" smtClean="0"/>
              <a:t>In the </a:t>
            </a:r>
            <a:r>
              <a:rPr lang="en-US" sz="1200" b="1" baseline="0" dirty="0" smtClean="0"/>
              <a:t>Font</a:t>
            </a:r>
            <a:r>
              <a:rPr lang="en-US" sz="1200" baseline="0" dirty="0" smtClean="0"/>
              <a:t> list select </a:t>
            </a:r>
            <a:r>
              <a:rPr lang="en-US" sz="1200" b="1" baseline="0" dirty="0" smtClean="0"/>
              <a:t>Century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Gothic</a:t>
            </a:r>
            <a:r>
              <a:rPr lang="en-US" sz="1200" baseline="0" dirty="0" smtClean="0"/>
              <a:t>.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baseline="0" dirty="0" smtClean="0"/>
              <a:t>In the </a:t>
            </a:r>
            <a:r>
              <a:rPr lang="en-US" sz="1200" b="1" baseline="0" dirty="0" smtClean="0"/>
              <a:t>Font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Size</a:t>
            </a:r>
            <a:r>
              <a:rPr lang="en-US" sz="1200" baseline="0" dirty="0" smtClean="0"/>
              <a:t> box enter </a:t>
            </a:r>
            <a:r>
              <a:rPr lang="en-US" sz="1200" b="1" baseline="0" dirty="0" smtClean="0"/>
              <a:t>90 pt</a:t>
            </a:r>
            <a:r>
              <a:rPr lang="en-US" sz="1200" baseline="0" dirty="0" smtClean="0"/>
              <a:t>.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baseline="0" dirty="0" smtClean="0"/>
              <a:t>Click </a:t>
            </a:r>
            <a:r>
              <a:rPr lang="en-US" sz="1200" b="1" baseline="0" dirty="0" smtClean="0"/>
              <a:t>Bold</a:t>
            </a:r>
            <a:r>
              <a:rPr lang="en-US" sz="1200" baseline="0" dirty="0" smtClean="0"/>
              <a:t>.</a:t>
            </a:r>
            <a:r>
              <a:rPr lang="en-US" sz="1200" dirty="0" smtClean="0"/>
              <a:t> 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dirty="0" smtClean="0"/>
              <a:t>Select</a:t>
            </a:r>
            <a:r>
              <a:rPr lang="en-US" sz="1200" baseline="0" dirty="0" smtClean="0"/>
              <a:t> the text box.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aseline="0" dirty="0" smtClean="0"/>
              <a:t>Under </a:t>
            </a:r>
            <a:r>
              <a:rPr lang="en-US" sz="1200" b="1" baseline="0" dirty="0" smtClean="0"/>
              <a:t>Drawing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Tools</a:t>
            </a:r>
            <a:r>
              <a:rPr lang="en-US" sz="1200" baseline="0" dirty="0" smtClean="0"/>
              <a:t>, on the </a:t>
            </a:r>
            <a:r>
              <a:rPr lang="en-US" sz="1200" b="1" baseline="0" dirty="0" smtClean="0"/>
              <a:t>Format</a:t>
            </a:r>
            <a:r>
              <a:rPr lang="en-US" sz="1200" baseline="0" dirty="0" smtClean="0"/>
              <a:t> tab, in the bottom right corner in the </a:t>
            </a:r>
            <a:r>
              <a:rPr lang="en-US" sz="1200" b="1" baseline="0" dirty="0" smtClean="0"/>
              <a:t>WordArt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Styles</a:t>
            </a:r>
            <a:r>
              <a:rPr lang="en-US" sz="1200" baseline="0" dirty="0" smtClean="0"/>
              <a:t> group, click the </a:t>
            </a:r>
            <a:r>
              <a:rPr lang="en-US" sz="1200" b="1" baseline="0" dirty="0" smtClean="0"/>
              <a:t>Format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Text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Effects: Text Box</a:t>
            </a:r>
            <a:r>
              <a:rPr lang="en-US" sz="1200" baseline="0" dirty="0" smtClean="0"/>
              <a:t> dialog box launcher. In the </a:t>
            </a:r>
            <a:r>
              <a:rPr lang="en-US" sz="1200" b="1" baseline="0" dirty="0" smtClean="0"/>
              <a:t>Format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Text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Effects</a:t>
            </a:r>
            <a:r>
              <a:rPr lang="en-US" sz="1200" baseline="0" dirty="0" smtClean="0"/>
              <a:t> dialog box, click </a:t>
            </a:r>
            <a:r>
              <a:rPr lang="en-US" sz="1200" b="1" baseline="0" dirty="0" smtClean="0"/>
              <a:t>Text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Fill</a:t>
            </a:r>
            <a:r>
              <a:rPr lang="en-US" sz="1200" baseline="0" dirty="0" smtClean="0"/>
              <a:t> in the left pane, and in the </a:t>
            </a:r>
            <a:r>
              <a:rPr lang="en-US" sz="1200" b="1" baseline="0" dirty="0" smtClean="0"/>
              <a:t>Text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Fill</a:t>
            </a:r>
            <a:r>
              <a:rPr lang="en-US" sz="1200" baseline="0" dirty="0" smtClean="0"/>
              <a:t> pane do the following: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200" baseline="0" dirty="0" smtClean="0"/>
              <a:t>Click </a:t>
            </a:r>
            <a:r>
              <a:rPr lang="en-US" sz="1200" b="1" baseline="0" dirty="0" smtClean="0"/>
              <a:t>Solid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fill</a:t>
            </a:r>
            <a:r>
              <a:rPr lang="en-US" sz="1200" baseline="0" dirty="0" smtClean="0"/>
              <a:t>.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200" baseline="0" dirty="0" smtClean="0"/>
              <a:t>Click the button next to </a:t>
            </a:r>
            <a:r>
              <a:rPr lang="en-US" sz="1200" b="1" baseline="0" dirty="0" smtClean="0"/>
              <a:t>Color</a:t>
            </a:r>
            <a:r>
              <a:rPr lang="en-US" sz="1200" baseline="0" dirty="0" smtClean="0"/>
              <a:t>, and then under </a:t>
            </a:r>
            <a:r>
              <a:rPr lang="en-US" sz="1200" b="1" baseline="0" dirty="0" smtClean="0"/>
              <a:t>Theme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Colors</a:t>
            </a:r>
            <a:r>
              <a:rPr lang="en-US" sz="1200" baseline="0" dirty="0" smtClean="0"/>
              <a:t> select </a:t>
            </a:r>
            <a:r>
              <a:rPr lang="en-US" sz="1200" b="1" baseline="0" dirty="0" smtClean="0"/>
              <a:t>White, Background 1 </a:t>
            </a:r>
            <a:r>
              <a:rPr lang="en-US" sz="1200" b="0" baseline="0" dirty="0" smtClean="0"/>
              <a:t>(first row, first option from the left)</a:t>
            </a:r>
            <a:r>
              <a:rPr lang="en-US" sz="1200" baseline="0" dirty="0" smtClean="0"/>
              <a:t>.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200" baseline="0" dirty="0" smtClean="0"/>
              <a:t>In the </a:t>
            </a:r>
            <a:r>
              <a:rPr lang="en-US" sz="1200" b="1" baseline="0" dirty="0" smtClean="0"/>
              <a:t>Transparency</a:t>
            </a:r>
            <a:r>
              <a:rPr lang="en-US" sz="1200" baseline="0" dirty="0" smtClean="0"/>
              <a:t> box, enter </a:t>
            </a:r>
            <a:r>
              <a:rPr lang="en-US" sz="1200" b="1" baseline="0" dirty="0" smtClean="0"/>
              <a:t>40%</a:t>
            </a:r>
            <a:r>
              <a:rPr lang="en-US" sz="1200" baseline="0" dirty="0" smtClean="0"/>
              <a:t>.</a:t>
            </a:r>
            <a:endParaRPr lang="en-US" sz="1200" dirty="0" smtClean="0"/>
          </a:p>
          <a:p>
            <a:pPr marL="228600" indent="-228600">
              <a:buFont typeface="+mj-lt"/>
              <a:buAutoNum type="arabicPeriod"/>
            </a:pPr>
            <a:r>
              <a:rPr lang="en-US" sz="1200" dirty="0" smtClean="0"/>
              <a:t>On</a:t>
            </a:r>
            <a:r>
              <a:rPr lang="en-US" sz="1200" baseline="0" dirty="0" smtClean="0"/>
              <a:t> the slide, s</a:t>
            </a:r>
            <a:r>
              <a:rPr lang="en-US" sz="1200" dirty="0" smtClean="0"/>
              <a:t>elect the text box and position I on the left</a:t>
            </a:r>
            <a:r>
              <a:rPr lang="en-US" sz="1200" baseline="0" dirty="0" smtClean="0"/>
              <a:t> side. 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Home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Clipboard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click the arrow to the right of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Copy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Duplicate</a:t>
            </a:r>
            <a:r>
              <a:rPr lang="en-US" sz="1200" baseline="0" dirty="0" smtClean="0"/>
              <a:t>.</a:t>
            </a:r>
            <a:r>
              <a:rPr lang="en-US" sz="1200" dirty="0" smtClean="0"/>
              <a:t> 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dirty="0" smtClean="0"/>
              <a:t>Position the second, duplicate text box on the right side of the slide area.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dirty="0" smtClean="0"/>
              <a:t>Right-click</a:t>
            </a:r>
            <a:r>
              <a:rPr lang="en-US" sz="1200" baseline="0" dirty="0" smtClean="0"/>
              <a:t> the text box, select </a:t>
            </a:r>
            <a:r>
              <a:rPr lang="en-US" sz="1200" b="1" baseline="0" dirty="0" smtClean="0"/>
              <a:t>Edit Text</a:t>
            </a:r>
            <a:r>
              <a:rPr lang="en-US" sz="1200" b="0" baseline="0" dirty="0" smtClean="0"/>
              <a:t>,</a:t>
            </a:r>
            <a:r>
              <a:rPr lang="en-US" sz="1200" b="1" baseline="0" dirty="0" smtClean="0"/>
              <a:t> </a:t>
            </a:r>
            <a:r>
              <a:rPr lang="en-US" sz="1200" baseline="0" dirty="0" smtClean="0"/>
              <a:t>and change the text (in the example above, it is “overlapping”).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aseline="0" dirty="0" smtClean="0"/>
              <a:t>Select the second text box, and under </a:t>
            </a:r>
            <a:r>
              <a:rPr lang="en-US" sz="1200" b="1" baseline="0" dirty="0" smtClean="0"/>
              <a:t>Drawing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Tools</a:t>
            </a:r>
            <a:r>
              <a:rPr lang="en-US" sz="1200" baseline="0" dirty="0" smtClean="0"/>
              <a:t>, on the </a:t>
            </a:r>
            <a:r>
              <a:rPr lang="en-US" sz="1200" b="1" baseline="0" dirty="0" smtClean="0"/>
              <a:t>Format</a:t>
            </a:r>
            <a:r>
              <a:rPr lang="en-US" sz="1200" baseline="0" dirty="0" smtClean="0"/>
              <a:t> tab, in the bottom left corner in the </a:t>
            </a:r>
            <a:r>
              <a:rPr lang="en-US" sz="1200" b="1" baseline="0" dirty="0" smtClean="0"/>
              <a:t>WordArt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Styles</a:t>
            </a:r>
            <a:r>
              <a:rPr lang="en-US" sz="1200" baseline="0" dirty="0" smtClean="0"/>
              <a:t> group, click the </a:t>
            </a:r>
            <a:r>
              <a:rPr lang="en-US" sz="1200" b="1" baseline="0" dirty="0" smtClean="0"/>
              <a:t>Format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Text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Effects </a:t>
            </a:r>
            <a:r>
              <a:rPr lang="en-US" sz="1200" baseline="0" dirty="0" smtClean="0"/>
              <a:t>dialog box launcher. In the </a:t>
            </a:r>
            <a:r>
              <a:rPr lang="en-US" sz="1200" b="1" baseline="0" dirty="0" smtClean="0"/>
              <a:t>Format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Text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Effects</a:t>
            </a:r>
            <a:r>
              <a:rPr lang="en-US" sz="1200" baseline="0" dirty="0" smtClean="0"/>
              <a:t> dialog box, click </a:t>
            </a:r>
            <a:r>
              <a:rPr lang="en-US" sz="1200" b="1" baseline="0" dirty="0" smtClean="0"/>
              <a:t>Text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Fill</a:t>
            </a:r>
            <a:r>
              <a:rPr lang="en-US" sz="1200" baseline="0" dirty="0" smtClean="0"/>
              <a:t> in the left pane, and in the </a:t>
            </a:r>
            <a:r>
              <a:rPr lang="en-US" sz="1200" b="1" baseline="0" dirty="0" smtClean="0"/>
              <a:t>Text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Fill</a:t>
            </a:r>
            <a:r>
              <a:rPr lang="en-US" sz="1200" baseline="0" dirty="0" smtClean="0"/>
              <a:t> pane do the following: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200" baseline="0" dirty="0" smtClean="0"/>
              <a:t>In the </a:t>
            </a:r>
            <a:r>
              <a:rPr lang="en-US" sz="1200" b="1" baseline="0" dirty="0" smtClean="0"/>
              <a:t>Color</a:t>
            </a:r>
            <a:r>
              <a:rPr lang="en-US" sz="1200" baseline="0" dirty="0" smtClean="0"/>
              <a:t> list, under </a:t>
            </a:r>
            <a:r>
              <a:rPr lang="en-US" sz="1200" b="1" baseline="0" dirty="0" smtClean="0"/>
              <a:t>Theme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Colors</a:t>
            </a:r>
            <a:r>
              <a:rPr lang="en-US" sz="1200" baseline="0" dirty="0" smtClean="0"/>
              <a:t> select </a:t>
            </a:r>
            <a:r>
              <a:rPr lang="en-US" sz="1200" b="1" baseline="0" dirty="0" smtClean="0"/>
              <a:t>Black, Text 1 </a:t>
            </a:r>
            <a:r>
              <a:rPr lang="en-US" sz="1200" baseline="0" dirty="0" smtClean="0"/>
              <a:t>(first row, the second option from the left).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200" baseline="0" dirty="0" smtClean="0"/>
              <a:t>In the </a:t>
            </a:r>
            <a:r>
              <a:rPr lang="en-US" sz="1200" b="1" baseline="0" dirty="0" smtClean="0"/>
              <a:t>Transparency</a:t>
            </a:r>
            <a:r>
              <a:rPr lang="en-US" sz="1200" baseline="0" dirty="0" smtClean="0"/>
              <a:t> box, enter </a:t>
            </a:r>
            <a:r>
              <a:rPr lang="en-US" sz="1200" b="1" baseline="0" dirty="0" smtClean="0"/>
              <a:t>40%</a:t>
            </a:r>
            <a:r>
              <a:rPr lang="en-US" sz="1200" baseline="0" dirty="0" smtClean="0"/>
              <a:t>.</a:t>
            </a:r>
            <a:endParaRPr lang="en-US" sz="1200" dirty="0" smtClean="0"/>
          </a:p>
          <a:p>
            <a:pPr marL="228600" indent="-228600">
              <a:buFont typeface="+mj-lt"/>
              <a:buAutoNum type="arabicPeriod"/>
            </a:pPr>
            <a:r>
              <a:rPr lang="en-US" sz="1200" dirty="0" smtClean="0"/>
              <a:t>Press</a:t>
            </a:r>
            <a:r>
              <a:rPr lang="en-US" sz="1200" baseline="0" dirty="0" smtClean="0"/>
              <a:t> and hold CTRL, and s</a:t>
            </a:r>
            <a:r>
              <a:rPr lang="en-US" sz="1200" dirty="0" smtClean="0"/>
              <a:t>elect both text boxes.</a:t>
            </a:r>
            <a:r>
              <a:rPr lang="en-US" sz="1200" baseline="0" dirty="0" smtClean="0"/>
              <a:t> On the </a:t>
            </a:r>
            <a:r>
              <a:rPr lang="en-US" sz="1200" b="1" baseline="0" dirty="0" smtClean="0"/>
              <a:t>Home</a:t>
            </a:r>
            <a:r>
              <a:rPr lang="en-US" sz="1200" baseline="0" dirty="0" smtClean="0"/>
              <a:t> tab, in the </a:t>
            </a:r>
            <a:r>
              <a:rPr lang="en-US" sz="1200" b="1" baseline="0" dirty="0" smtClean="0"/>
              <a:t>Drawing</a:t>
            </a:r>
            <a:r>
              <a:rPr lang="en-US" sz="1200" baseline="0" dirty="0" smtClean="0"/>
              <a:t> group, click the arrow below </a:t>
            </a:r>
            <a:r>
              <a:rPr lang="en-US" sz="1200" b="1" baseline="0" dirty="0" smtClean="0"/>
              <a:t>Arrange</a:t>
            </a:r>
            <a:r>
              <a:rPr lang="en-US" sz="1200" baseline="0" dirty="0" smtClean="0"/>
              <a:t>, under </a:t>
            </a:r>
            <a:r>
              <a:rPr lang="en-US" sz="1200" b="1" baseline="0" dirty="0" smtClean="0"/>
              <a:t>Position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Objects</a:t>
            </a:r>
            <a:r>
              <a:rPr lang="en-US" sz="1200" baseline="0" dirty="0" smtClean="0"/>
              <a:t>, point to </a:t>
            </a:r>
            <a:r>
              <a:rPr lang="en-US" sz="1200" b="1" baseline="0" dirty="0" smtClean="0"/>
              <a:t>Align</a:t>
            </a:r>
            <a:r>
              <a:rPr lang="en-US" sz="1200" baseline="0" dirty="0" smtClean="0"/>
              <a:t> and do the following: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200" baseline="0" dirty="0" smtClean="0"/>
              <a:t>Select </a:t>
            </a:r>
            <a:r>
              <a:rPr lang="en-US" sz="1200" b="1" baseline="0" dirty="0" smtClean="0"/>
              <a:t>Align Selected Objects</a:t>
            </a:r>
            <a:r>
              <a:rPr lang="en-US" sz="1200" baseline="0" dirty="0" smtClean="0"/>
              <a:t>.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200" baseline="0" dirty="0" smtClean="0"/>
              <a:t>Select </a:t>
            </a:r>
            <a:r>
              <a:rPr lang="en-US" sz="1200" b="1" baseline="0" dirty="0" smtClean="0"/>
              <a:t>Align Top</a:t>
            </a:r>
            <a:r>
              <a:rPr lang="en-US" sz="1200" baseline="0" dirty="0" smtClean="0"/>
              <a:t>.</a:t>
            </a:r>
            <a:r>
              <a:rPr lang="en-US" sz="1200" dirty="0" smtClean="0"/>
              <a:t> 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dirty="0" smtClean="0"/>
              <a:t>Select the second text box </a:t>
            </a:r>
            <a:r>
              <a:rPr lang="en-US" sz="1200" baseline="0" dirty="0" smtClean="0"/>
              <a:t>(in the example above, it is “overlapping” in black text)</a:t>
            </a:r>
            <a:r>
              <a:rPr lang="en-US" sz="1200" dirty="0" smtClean="0"/>
              <a:t>.</a:t>
            </a:r>
            <a:r>
              <a:rPr lang="en-US" sz="1200" baseline="0" dirty="0" smtClean="0"/>
              <a:t>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Home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Clipboard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click the arrow to the right of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Copy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Duplicate</a:t>
            </a:r>
            <a:r>
              <a:rPr lang="en-US" sz="1200" baseline="0" dirty="0" smtClean="0"/>
              <a:t>.</a:t>
            </a:r>
            <a:r>
              <a:rPr lang="en-US" sz="1200" dirty="0" smtClean="0"/>
              <a:t> 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dirty="0" smtClean="0"/>
              <a:t>Press</a:t>
            </a:r>
            <a:r>
              <a:rPr lang="en-US" sz="1200" baseline="0" dirty="0" smtClean="0"/>
              <a:t> and hold CTRL, and s</a:t>
            </a:r>
            <a:r>
              <a:rPr lang="en-US" sz="1200" dirty="0" smtClean="0"/>
              <a:t>elect the second</a:t>
            </a:r>
            <a:r>
              <a:rPr lang="en-US" sz="1200" baseline="0" dirty="0" smtClean="0"/>
              <a:t> and the third (black) </a:t>
            </a:r>
            <a:r>
              <a:rPr lang="en-US" sz="1200" dirty="0" smtClean="0"/>
              <a:t>text boxes.</a:t>
            </a:r>
            <a:r>
              <a:rPr lang="en-US" sz="1200" baseline="0" dirty="0" smtClean="0"/>
              <a:t> On the </a:t>
            </a:r>
            <a:r>
              <a:rPr lang="en-US" sz="1200" b="1" baseline="0" dirty="0" smtClean="0"/>
              <a:t>Home</a:t>
            </a:r>
            <a:r>
              <a:rPr lang="en-US" sz="1200" baseline="0" dirty="0" smtClean="0"/>
              <a:t> tab, in the </a:t>
            </a:r>
            <a:r>
              <a:rPr lang="en-US" sz="1200" b="1" baseline="0" dirty="0" smtClean="0"/>
              <a:t>Drawing</a:t>
            </a:r>
            <a:r>
              <a:rPr lang="en-US" sz="1200" baseline="0" dirty="0" smtClean="0"/>
              <a:t> group, click the arrow below </a:t>
            </a:r>
            <a:r>
              <a:rPr lang="en-US" sz="1200" b="1" baseline="0" dirty="0" smtClean="0"/>
              <a:t>Arrange</a:t>
            </a:r>
            <a:r>
              <a:rPr lang="en-US" sz="1200" baseline="0" dirty="0" smtClean="0"/>
              <a:t>, under </a:t>
            </a:r>
            <a:r>
              <a:rPr lang="en-US" sz="1200" b="1" baseline="0" dirty="0" smtClean="0"/>
              <a:t>Position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Objects</a:t>
            </a:r>
            <a:r>
              <a:rPr lang="en-US" sz="1200" baseline="0" dirty="0" smtClean="0"/>
              <a:t>, point to </a:t>
            </a:r>
            <a:r>
              <a:rPr lang="en-US" sz="1200" b="1" baseline="0" dirty="0" smtClean="0"/>
              <a:t>Align</a:t>
            </a:r>
            <a:r>
              <a:rPr lang="en-US" sz="1200" baseline="0" dirty="0" smtClean="0"/>
              <a:t> and do the following: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200" baseline="0" dirty="0" smtClean="0"/>
              <a:t>Select </a:t>
            </a:r>
            <a:r>
              <a:rPr lang="en-US" sz="1200" b="1" baseline="0" dirty="0" smtClean="0"/>
              <a:t>Align Selected Objects</a:t>
            </a:r>
            <a:r>
              <a:rPr lang="en-US" sz="1200" baseline="0" dirty="0" smtClean="0"/>
              <a:t>.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200" baseline="0" dirty="0" smtClean="0"/>
              <a:t>Select </a:t>
            </a:r>
            <a:r>
              <a:rPr lang="en-US" sz="1200" b="1" baseline="0" dirty="0" smtClean="0"/>
              <a:t>Align Top</a:t>
            </a:r>
            <a:r>
              <a:rPr lang="en-US" sz="1200" baseline="0" dirty="0" smtClean="0"/>
              <a:t>.</a:t>
            </a:r>
            <a:r>
              <a:rPr lang="en-US" sz="1200" dirty="0" smtClean="0"/>
              <a:t> 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200" dirty="0" smtClean="0"/>
              <a:t>Select </a:t>
            </a:r>
            <a:r>
              <a:rPr lang="en-US" sz="1200" b="1" dirty="0" smtClean="0"/>
              <a:t>Align</a:t>
            </a:r>
            <a:r>
              <a:rPr lang="en-US" sz="1200" dirty="0" smtClean="0"/>
              <a:t> </a:t>
            </a:r>
            <a:r>
              <a:rPr lang="en-US" sz="1200" b="1" dirty="0" smtClean="0"/>
              <a:t>Left</a:t>
            </a:r>
            <a:r>
              <a:rPr lang="en-US" sz="1200" dirty="0" smtClean="0"/>
              <a:t>.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dirty="0" smtClean="0"/>
              <a:t>Select the first (white) text box on the slide. On the </a:t>
            </a:r>
            <a:r>
              <a:rPr lang="en-US" sz="1200" b="1" dirty="0" smtClean="0"/>
              <a:t>Home</a:t>
            </a:r>
            <a:r>
              <a:rPr lang="en-US" sz="1200" dirty="0" smtClean="0"/>
              <a:t> tab, in the </a:t>
            </a:r>
            <a:r>
              <a:rPr lang="en-US" sz="1200" b="1" dirty="0" smtClean="0"/>
              <a:t>Drawing</a:t>
            </a:r>
            <a:r>
              <a:rPr lang="en-US" sz="1200" dirty="0" smtClean="0"/>
              <a:t> group, click the arrow below </a:t>
            </a:r>
            <a:r>
              <a:rPr lang="en-US" sz="1200" b="1" dirty="0" smtClean="0"/>
              <a:t>Arrange</a:t>
            </a:r>
            <a:r>
              <a:rPr lang="en-US" sz="1200" dirty="0" smtClean="0"/>
              <a:t>, under </a:t>
            </a:r>
            <a:r>
              <a:rPr lang="en-US" sz="1200" b="1" dirty="0" smtClean="0"/>
              <a:t>Order</a:t>
            </a:r>
            <a:r>
              <a:rPr lang="en-US" sz="1200" dirty="0" smtClean="0"/>
              <a:t> </a:t>
            </a:r>
            <a:r>
              <a:rPr lang="en-US" sz="1200" b="1" dirty="0" smtClean="0"/>
              <a:t>Objects</a:t>
            </a:r>
            <a:r>
              <a:rPr lang="en-US" sz="1200" dirty="0" smtClean="0"/>
              <a:t> select </a:t>
            </a:r>
            <a:r>
              <a:rPr lang="en-US" sz="1200" b="1" dirty="0" smtClean="0"/>
              <a:t>Bring</a:t>
            </a:r>
            <a:r>
              <a:rPr lang="en-US" sz="1200" dirty="0" smtClean="0"/>
              <a:t> </a:t>
            </a:r>
            <a:r>
              <a:rPr lang="en-US" sz="1200" b="1" dirty="0" smtClean="0"/>
              <a:t>Forward</a:t>
            </a:r>
            <a:r>
              <a:rPr lang="en-US" sz="1200" dirty="0" smtClean="0"/>
              <a:t>.</a:t>
            </a:r>
          </a:p>
          <a:p>
            <a:pPr marL="228600" indent="-228600">
              <a:buFont typeface="+mj-lt"/>
              <a:buNone/>
            </a:pPr>
            <a:endParaRPr lang="en-US" sz="1200" dirty="0" smtClean="0"/>
          </a:p>
          <a:p>
            <a:pPr marL="228600" indent="-228600">
              <a:buFont typeface="+mj-lt"/>
              <a:buNone/>
            </a:pPr>
            <a:endParaRPr lang="en-US" sz="1200" dirty="0" smtClean="0"/>
          </a:p>
          <a:p>
            <a:pPr marL="228600" indent="-228600">
              <a:buFont typeface="+mj-lt"/>
              <a:buNone/>
            </a:pPr>
            <a:r>
              <a:rPr lang="en-US" sz="1200" dirty="0" smtClean="0"/>
              <a:t>To reproduce the animation effects</a:t>
            </a:r>
            <a:r>
              <a:rPr lang="en-US" sz="1200" baseline="0" dirty="0" smtClean="0"/>
              <a:t> on this slide, do the following:</a:t>
            </a:r>
            <a:endParaRPr lang="en-US" sz="1200" dirty="0" smtClean="0"/>
          </a:p>
          <a:p>
            <a:pPr marL="228600" indent="-228600">
              <a:buFont typeface="+mj-lt"/>
              <a:buAutoNum type="arabicPeriod"/>
            </a:pPr>
            <a:r>
              <a:rPr lang="en-US" sz="1200" dirty="0" smtClean="0"/>
              <a:t>In the </a:t>
            </a:r>
            <a:r>
              <a:rPr lang="en-US" sz="1200" b="1" dirty="0" smtClean="0"/>
              <a:t>Selection and Visibility</a:t>
            </a:r>
            <a:r>
              <a:rPr lang="en-US" sz="1200" dirty="0" smtClean="0"/>
              <a:t> pane, select the second </a:t>
            </a:r>
            <a:r>
              <a:rPr lang="en-US" sz="1200" baseline="0" dirty="0" smtClean="0"/>
              <a:t>text box in the list.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baseline="0" dirty="0" smtClean="0"/>
              <a:t>On the </a:t>
            </a:r>
            <a:r>
              <a:rPr lang="en-US" sz="1200" b="1" baseline="0" dirty="0" smtClean="0"/>
              <a:t>Animation</a:t>
            </a:r>
            <a:r>
              <a:rPr lang="en-US" sz="1200" baseline="0" dirty="0" smtClean="0"/>
              <a:t> tab, in the </a:t>
            </a:r>
            <a:r>
              <a:rPr lang="en-US" sz="1200" b="1" baseline="0" dirty="0" smtClean="0"/>
              <a:t>Advanced Animation </a:t>
            </a:r>
            <a:r>
              <a:rPr lang="en-US" sz="1200" baseline="0" dirty="0" smtClean="0"/>
              <a:t>group, click </a:t>
            </a:r>
            <a:r>
              <a:rPr lang="en-US" sz="1200" b="1" baseline="0" dirty="0" smtClean="0"/>
              <a:t>Add Animation</a:t>
            </a:r>
            <a:r>
              <a:rPr lang="en-US" sz="1200" baseline="0" dirty="0" smtClean="0"/>
              <a:t>, and then under </a:t>
            </a:r>
            <a:r>
              <a:rPr lang="en-US" sz="1200" b="1" baseline="0" dirty="0" smtClean="0"/>
              <a:t>Entrance</a:t>
            </a:r>
            <a:r>
              <a:rPr lang="en-US" sz="1200" baseline="0" dirty="0" smtClean="0"/>
              <a:t> click </a:t>
            </a:r>
            <a:r>
              <a:rPr lang="en-US" sz="1200" b="1" baseline="0" dirty="0" smtClean="0"/>
              <a:t>Fade.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b="0" baseline="0" dirty="0" smtClean="0"/>
              <a:t>Also on the </a:t>
            </a:r>
            <a:r>
              <a:rPr lang="en-US" sz="1200" b="1" baseline="0" dirty="0" smtClean="0"/>
              <a:t>Animation</a:t>
            </a:r>
            <a:r>
              <a:rPr lang="en-US" sz="1200" b="0" baseline="0" dirty="0" smtClean="0"/>
              <a:t> tab, in the </a:t>
            </a:r>
            <a:r>
              <a:rPr lang="en-US" sz="1200" b="1" baseline="0" dirty="0" smtClean="0"/>
              <a:t>Timing</a:t>
            </a:r>
            <a:r>
              <a:rPr lang="en-US" sz="1200" b="0" baseline="0" dirty="0" smtClean="0"/>
              <a:t> group, do the following: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baseline="0" dirty="0" smtClean="0"/>
              <a:t>In the </a:t>
            </a:r>
            <a:r>
              <a:rPr lang="en-US" sz="1200" b="1" baseline="0" dirty="0" smtClean="0"/>
              <a:t>Start</a:t>
            </a:r>
            <a:r>
              <a:rPr lang="en-US" sz="1200" baseline="0" dirty="0" smtClean="0"/>
              <a:t> list, select </a:t>
            </a:r>
            <a:r>
              <a:rPr lang="en-US" sz="1200" b="1" baseline="0" dirty="0" smtClean="0"/>
              <a:t>With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Previous</a:t>
            </a:r>
            <a:r>
              <a:rPr lang="en-US" sz="1200" baseline="0" dirty="0" smtClean="0"/>
              <a:t>.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baseline="0" dirty="0" smtClean="0"/>
              <a:t>In the </a:t>
            </a:r>
            <a:r>
              <a:rPr lang="en-US" sz="1200" b="1" baseline="0" dirty="0" smtClean="0"/>
              <a:t>Duration </a:t>
            </a:r>
            <a:r>
              <a:rPr lang="en-US" sz="1200" baseline="0" dirty="0" smtClean="0"/>
              <a:t>list, enter </a:t>
            </a:r>
            <a:r>
              <a:rPr lang="en-US" sz="1200" b="1" baseline="0" dirty="0" smtClean="0"/>
              <a:t>0.50</a:t>
            </a:r>
            <a:r>
              <a:rPr lang="en-US" sz="1200" baseline="0" dirty="0" smtClean="0"/>
              <a:t>.</a:t>
            </a:r>
            <a:endParaRPr lang="en-US" sz="1200" dirty="0" smtClean="0"/>
          </a:p>
          <a:p>
            <a:pPr marL="228600" lvl="0" indent="-228600">
              <a:buFont typeface="+mj-lt"/>
              <a:buAutoNum type="arabicPeriod"/>
            </a:pPr>
            <a:r>
              <a:rPr lang="en-US" sz="1200" dirty="0" smtClean="0"/>
              <a:t>Also on the </a:t>
            </a:r>
            <a:r>
              <a:rPr lang="en-US" sz="1200" b="1" dirty="0" smtClean="0"/>
              <a:t>Animation</a:t>
            </a:r>
            <a:r>
              <a:rPr lang="en-US" sz="1200" dirty="0" smtClean="0"/>
              <a:t> tab, in the </a:t>
            </a:r>
            <a:r>
              <a:rPr lang="en-US" sz="1200" b="1" dirty="0" smtClean="0"/>
              <a:t>Advanced Animation </a:t>
            </a:r>
            <a:r>
              <a:rPr lang="en-US" sz="1200" dirty="0" smtClean="0"/>
              <a:t>group, click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Add Animation</a:t>
            </a:r>
            <a:r>
              <a:rPr lang="en-US" sz="1200" baseline="0" dirty="0" smtClean="0"/>
              <a:t>, and then under </a:t>
            </a:r>
            <a:r>
              <a:rPr lang="en-US" sz="1200" b="1" baseline="0" dirty="0" smtClean="0"/>
              <a:t>Motion Paths</a:t>
            </a:r>
            <a:r>
              <a:rPr lang="en-US" sz="1200" baseline="0" dirty="0" smtClean="0"/>
              <a:t> click </a:t>
            </a:r>
            <a:r>
              <a:rPr lang="en-US" sz="1200" b="1" baseline="0" dirty="0" smtClean="0"/>
              <a:t>More Motion Paths</a:t>
            </a:r>
            <a:r>
              <a:rPr lang="en-US" sz="1200" b="0" baseline="0" dirty="0" smtClean="0"/>
              <a:t>. In the </a:t>
            </a:r>
            <a:r>
              <a:rPr lang="en-US" sz="1200" b="1" baseline="0" dirty="0" smtClean="0"/>
              <a:t>Add Motion Path </a:t>
            </a:r>
            <a:r>
              <a:rPr lang="en-US" sz="1200" b="0" baseline="0" dirty="0" smtClean="0"/>
              <a:t>dialog box, under </a:t>
            </a:r>
            <a:r>
              <a:rPr lang="en-US" sz="1200" b="1" baseline="0" dirty="0" smtClean="0"/>
              <a:t>Lines &amp; Curves</a:t>
            </a:r>
            <a:r>
              <a:rPr lang="en-US" sz="1200" b="0" baseline="0" dirty="0" smtClean="0"/>
              <a:t>, click </a:t>
            </a:r>
            <a:r>
              <a:rPr lang="en-US" sz="1200" b="1" baseline="0" dirty="0" smtClean="0"/>
              <a:t>Right</a:t>
            </a:r>
            <a:r>
              <a:rPr lang="en-US" sz="1200" b="0" baseline="0" dirty="0" smtClean="0"/>
              <a:t>, and then click </a:t>
            </a:r>
            <a:r>
              <a:rPr lang="en-US" sz="1200" b="1" baseline="0" dirty="0" smtClean="0"/>
              <a:t>OK</a:t>
            </a:r>
            <a:r>
              <a:rPr lang="en-US" sz="1200" b="0" baseline="0" dirty="0" smtClean="0"/>
              <a:t>.</a:t>
            </a:r>
            <a:r>
              <a:rPr lang="en-US" sz="1200" b="1" baseline="0" dirty="0" smtClean="0"/>
              <a:t> 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b="0" baseline="0" dirty="0" smtClean="0"/>
              <a:t>On the </a:t>
            </a:r>
            <a:r>
              <a:rPr lang="en-US" sz="1200" b="1" baseline="0" dirty="0" smtClean="0"/>
              <a:t>Animations</a:t>
            </a:r>
            <a:r>
              <a:rPr lang="en-US" sz="1200" b="0" baseline="0" dirty="0" smtClean="0"/>
              <a:t> tab, In the </a:t>
            </a:r>
            <a:r>
              <a:rPr lang="en-US" sz="1200" b="1" baseline="0" dirty="0" smtClean="0"/>
              <a:t>Animation</a:t>
            </a:r>
            <a:r>
              <a:rPr lang="en-US" sz="1200" b="0" baseline="0" dirty="0" smtClean="0"/>
              <a:t> group, click the </a:t>
            </a:r>
            <a:r>
              <a:rPr lang="en-US" sz="1200" b="1" baseline="0" dirty="0" smtClean="0"/>
              <a:t>Effect Options </a:t>
            </a:r>
            <a:r>
              <a:rPr lang="en-US" sz="1200" b="0" baseline="0" dirty="0" smtClean="0"/>
              <a:t>dialog box. In the Right dialog box, do the following: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b="0" baseline="0" dirty="0" smtClean="0"/>
              <a:t>On the </a:t>
            </a:r>
            <a:r>
              <a:rPr lang="en-US" sz="1200" b="1" baseline="0" dirty="0" smtClean="0"/>
              <a:t>Timing</a:t>
            </a:r>
            <a:r>
              <a:rPr lang="en-US" sz="1200" b="0" baseline="0" dirty="0" smtClean="0"/>
              <a:t> tab, in the </a:t>
            </a:r>
            <a:r>
              <a:rPr lang="en-US" sz="1200" b="1" baseline="0" dirty="0" smtClean="0"/>
              <a:t>Start</a:t>
            </a:r>
            <a:r>
              <a:rPr lang="en-US" sz="1200" b="0" baseline="0" dirty="0" smtClean="0"/>
              <a:t> list, select </a:t>
            </a:r>
            <a:r>
              <a:rPr lang="en-US" sz="1200" b="1" baseline="0" dirty="0" smtClean="0"/>
              <a:t>With Previous</a:t>
            </a:r>
            <a:r>
              <a:rPr lang="en-US" sz="1200" b="0" baseline="0" dirty="0" smtClean="0"/>
              <a:t>.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b="0" baseline="0" dirty="0" smtClean="0"/>
              <a:t>On the </a:t>
            </a:r>
            <a:r>
              <a:rPr lang="en-US" sz="1200" b="1" baseline="0" dirty="0" smtClean="0"/>
              <a:t>Timing</a:t>
            </a:r>
            <a:r>
              <a:rPr lang="en-US" sz="1200" b="0" baseline="0" dirty="0" smtClean="0"/>
              <a:t> tab, in the </a:t>
            </a:r>
            <a:r>
              <a:rPr lang="en-US" sz="1200" b="1" baseline="0" dirty="0" smtClean="0"/>
              <a:t>Duration</a:t>
            </a:r>
            <a:r>
              <a:rPr lang="en-US" sz="1200" b="0" baseline="0" dirty="0" smtClean="0"/>
              <a:t> box, enter </a:t>
            </a:r>
            <a:r>
              <a:rPr lang="en-US" sz="1200" b="1" baseline="0" dirty="0" smtClean="0"/>
              <a:t>3.00</a:t>
            </a:r>
            <a:r>
              <a:rPr lang="en-US" sz="1200" b="0" baseline="0" dirty="0" smtClean="0"/>
              <a:t>.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baseline="0" dirty="0" smtClean="0"/>
              <a:t>On the </a:t>
            </a:r>
            <a:r>
              <a:rPr lang="en-US" sz="1200" b="1" baseline="0" dirty="0" smtClean="0"/>
              <a:t>Effect</a:t>
            </a:r>
            <a:r>
              <a:rPr lang="en-US" sz="1200" baseline="0" dirty="0" smtClean="0"/>
              <a:t> tab, under </a:t>
            </a:r>
            <a:r>
              <a:rPr lang="en-US" sz="1200" b="1" baseline="0" dirty="0" smtClean="0"/>
              <a:t>Settings</a:t>
            </a:r>
            <a:r>
              <a:rPr lang="en-US" sz="1200" b="0" baseline="0" dirty="0" smtClean="0"/>
              <a:t>,</a:t>
            </a:r>
            <a:r>
              <a:rPr lang="en-US" sz="1200" baseline="0" dirty="0" smtClean="0"/>
              <a:t> check the box next to </a:t>
            </a:r>
            <a:r>
              <a:rPr lang="en-US" sz="1200" b="1" baseline="0" dirty="0" smtClean="0"/>
              <a:t>Auto-Reverse</a:t>
            </a:r>
            <a:r>
              <a:rPr lang="en-US" sz="1200" b="0" baseline="0" dirty="0" smtClean="0"/>
              <a:t>. 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b="0" baseline="0" dirty="0" smtClean="0"/>
              <a:t>Click </a:t>
            </a:r>
            <a:r>
              <a:rPr lang="en-US" sz="1200" b="1" baseline="0" dirty="0" smtClean="0"/>
              <a:t>OK</a:t>
            </a:r>
            <a:r>
              <a:rPr lang="en-US" sz="1200" b="0" baseline="0" dirty="0" smtClean="0"/>
              <a:t>.</a:t>
            </a:r>
            <a:r>
              <a:rPr lang="en-US" sz="1200" b="1" baseline="0" dirty="0" smtClean="0"/>
              <a:t> </a:t>
            </a:r>
            <a:endParaRPr lang="en-US" sz="1200" dirty="0" smtClean="0"/>
          </a:p>
          <a:p>
            <a:pPr marL="228600" lvl="0" indent="-228600">
              <a:buFont typeface="+mj-lt"/>
              <a:buAutoNum type="arabicPeriod"/>
            </a:pPr>
            <a:r>
              <a:rPr lang="en-US" sz="1200" dirty="0" smtClean="0"/>
              <a:t>On</a:t>
            </a:r>
            <a:r>
              <a:rPr lang="en-US" sz="1200" baseline="0" dirty="0" smtClean="0"/>
              <a:t> the slide, s</a:t>
            </a:r>
            <a:r>
              <a:rPr lang="en-US" sz="1200" dirty="0" smtClean="0"/>
              <a:t>elect  the motion path</a:t>
            </a:r>
            <a:r>
              <a:rPr lang="en-US" sz="1200" b="0" dirty="0" smtClean="0"/>
              <a:t>, p</a:t>
            </a:r>
            <a:r>
              <a:rPr lang="en-US" sz="1200" dirty="0" smtClean="0"/>
              <a:t>ress and hold SHIFT,</a:t>
            </a:r>
            <a:r>
              <a:rPr lang="en-US" sz="1200" baseline="0" dirty="0" smtClean="0"/>
              <a:t> and then do the following:</a:t>
            </a:r>
          </a:p>
          <a:p>
            <a:pPr marL="685800" lvl="1" indent="0">
              <a:buFontTx/>
              <a:buNone/>
            </a:pPr>
            <a:r>
              <a:rPr lang="en-US" sz="1200" b="0" baseline="0" dirty="0" smtClean="0"/>
              <a:t>(Note</a:t>
            </a:r>
            <a:r>
              <a:rPr lang="en-US" sz="1200" b="1" baseline="0" dirty="0" smtClean="0"/>
              <a:t>:</a:t>
            </a:r>
            <a:r>
              <a:rPr lang="en-US" sz="1200" b="0" baseline="0" dirty="0" smtClean="0"/>
              <a:t> To view beyond the edges of the slide, on the </a:t>
            </a:r>
            <a:r>
              <a:rPr lang="en-US" sz="1200" b="1" baseline="0" dirty="0" smtClean="0"/>
              <a:t>View</a:t>
            </a:r>
            <a:r>
              <a:rPr lang="en-US" sz="1200" b="0" baseline="0" dirty="0" smtClean="0"/>
              <a:t> tab, in the </a:t>
            </a:r>
            <a:r>
              <a:rPr lang="en-US" sz="1200" b="1" baseline="0" dirty="0" smtClean="0"/>
              <a:t>Zoom</a:t>
            </a:r>
            <a:r>
              <a:rPr lang="en-US" sz="1200" b="0" baseline="0" dirty="0" smtClean="0"/>
              <a:t> group, select </a:t>
            </a:r>
            <a:r>
              <a:rPr lang="en-US" sz="1200" b="1" baseline="0" dirty="0" smtClean="0"/>
              <a:t>Zoom</a:t>
            </a:r>
            <a:r>
              <a:rPr lang="en-US" sz="1200" b="0" baseline="0" dirty="0" smtClean="0"/>
              <a:t>. In the </a:t>
            </a:r>
            <a:r>
              <a:rPr lang="en-US" sz="1200" b="1" baseline="0" dirty="0" smtClean="0"/>
              <a:t>Zoom</a:t>
            </a:r>
            <a:r>
              <a:rPr lang="en-US" sz="1200" b="0" baseline="0" dirty="0" smtClean="0"/>
              <a:t> dialog box, under </a:t>
            </a:r>
            <a:r>
              <a:rPr lang="en-US" sz="1200" b="1" baseline="0" dirty="0" smtClean="0"/>
              <a:t>Zoom</a:t>
            </a:r>
            <a:r>
              <a:rPr lang="en-US" sz="1200" b="0" baseline="0" dirty="0" smtClean="0"/>
              <a:t> </a:t>
            </a:r>
            <a:r>
              <a:rPr lang="en-US" sz="1200" b="1" baseline="0" dirty="0" smtClean="0"/>
              <a:t>out</a:t>
            </a:r>
            <a:r>
              <a:rPr lang="en-US" sz="1200" b="0" baseline="0" dirty="0" smtClean="0"/>
              <a:t> click </a:t>
            </a:r>
            <a:r>
              <a:rPr lang="en-US" sz="1200" b="1" baseline="0" dirty="0" smtClean="0"/>
              <a:t>50%</a:t>
            </a:r>
            <a:r>
              <a:rPr lang="en-US" sz="1200" b="0" baseline="0" dirty="0" smtClean="0"/>
              <a:t>.)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dirty="0" smtClean="0"/>
              <a:t>Drag the end point (red arrow) of the motion path approximately 5 inches beyond right edge of slide.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dirty="0" smtClean="0"/>
              <a:t>Drag the starting point (green</a:t>
            </a:r>
            <a:r>
              <a:rPr lang="en-US" sz="1200" baseline="0" dirty="0" smtClean="0"/>
              <a:t> </a:t>
            </a:r>
            <a:r>
              <a:rPr lang="en-US" sz="1200" dirty="0" smtClean="0"/>
              <a:t>arrow) of the motion path approximately 5 inches beyond left edge of slide.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dirty="0" smtClean="0"/>
              <a:t>In the </a:t>
            </a:r>
            <a:r>
              <a:rPr lang="en-US" sz="1200" b="1" dirty="0" smtClean="0"/>
              <a:t>Selection and Visibility </a:t>
            </a:r>
            <a:r>
              <a:rPr lang="en-US" sz="1200" dirty="0" smtClean="0"/>
              <a:t>pane, select the third</a:t>
            </a:r>
            <a:r>
              <a:rPr lang="en-US" sz="1200" baseline="0" dirty="0" smtClean="0"/>
              <a:t> </a:t>
            </a:r>
            <a:r>
              <a:rPr lang="en-US" sz="1200" dirty="0" smtClean="0"/>
              <a:t>text</a:t>
            </a:r>
            <a:r>
              <a:rPr lang="en-US" sz="1200" baseline="0" dirty="0" smtClean="0"/>
              <a:t> box in the list.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aseline="0" dirty="0" smtClean="0"/>
              <a:t>On the </a:t>
            </a:r>
            <a:r>
              <a:rPr lang="en-US" sz="1200" b="1" baseline="0" dirty="0" smtClean="0"/>
              <a:t>Animations</a:t>
            </a:r>
            <a:r>
              <a:rPr lang="en-US" sz="1200" baseline="0" dirty="0" smtClean="0"/>
              <a:t> tab, in the </a:t>
            </a:r>
            <a:r>
              <a:rPr lang="en-US" sz="1200" b="1" baseline="0" dirty="0" smtClean="0"/>
              <a:t>Advanced Animation </a:t>
            </a:r>
            <a:r>
              <a:rPr lang="en-US" sz="1200" baseline="0" dirty="0" smtClean="0"/>
              <a:t>group, click </a:t>
            </a:r>
            <a:r>
              <a:rPr lang="en-US" sz="1200" b="1" baseline="0" dirty="0" smtClean="0"/>
              <a:t>Add Animation</a:t>
            </a:r>
            <a:r>
              <a:rPr lang="en-US" sz="1200" baseline="0" dirty="0" smtClean="0"/>
              <a:t>, and then under </a:t>
            </a:r>
            <a:r>
              <a:rPr lang="en-US" sz="1200" b="1" baseline="0" dirty="0" smtClean="0"/>
              <a:t>Entrance</a:t>
            </a:r>
            <a:r>
              <a:rPr lang="en-US" sz="1200" baseline="0" dirty="0" smtClean="0"/>
              <a:t> click </a:t>
            </a:r>
            <a:r>
              <a:rPr lang="en-US" sz="1200" b="1" baseline="0" dirty="0" smtClean="0"/>
              <a:t>Fade</a:t>
            </a:r>
            <a:r>
              <a:rPr lang="en-US" sz="1200" baseline="0" dirty="0" smtClean="0"/>
              <a:t>.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aseline="0" dirty="0" smtClean="0"/>
              <a:t>Also on the </a:t>
            </a:r>
            <a:r>
              <a:rPr lang="en-US" sz="1200" b="1" baseline="0" dirty="0" smtClean="0"/>
              <a:t>Animations</a:t>
            </a:r>
            <a:r>
              <a:rPr lang="en-US" sz="1200" baseline="0" dirty="0" smtClean="0"/>
              <a:t> tab, in the </a:t>
            </a:r>
            <a:r>
              <a:rPr lang="en-US" sz="1200" b="1" baseline="0" dirty="0" smtClean="0"/>
              <a:t>Timing</a:t>
            </a:r>
            <a:r>
              <a:rPr lang="en-US" sz="1200" baseline="0" dirty="0" smtClean="0"/>
              <a:t> group, do the following:</a:t>
            </a:r>
            <a:endParaRPr lang="en-US" sz="1200" dirty="0" smtClean="0"/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baseline="0" dirty="0" smtClean="0"/>
              <a:t>In the </a:t>
            </a:r>
            <a:r>
              <a:rPr lang="en-US" sz="1200" b="1" baseline="0" dirty="0" smtClean="0"/>
              <a:t>Start</a:t>
            </a:r>
            <a:r>
              <a:rPr lang="en-US" sz="1200" baseline="0" dirty="0" smtClean="0"/>
              <a:t> list select </a:t>
            </a:r>
            <a:r>
              <a:rPr lang="en-US" sz="1200" b="1" baseline="0" dirty="0" smtClean="0"/>
              <a:t>With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Previous</a:t>
            </a:r>
            <a:r>
              <a:rPr lang="en-US" sz="1200" baseline="0" dirty="0" smtClean="0"/>
              <a:t>.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baseline="0" dirty="0" smtClean="0"/>
              <a:t>In the </a:t>
            </a:r>
            <a:r>
              <a:rPr lang="en-US" sz="1200" b="1" baseline="0" dirty="0" smtClean="0"/>
              <a:t>Delay</a:t>
            </a:r>
            <a:r>
              <a:rPr lang="en-US" sz="1200" baseline="0" dirty="0" smtClean="0"/>
              <a:t> box enter </a:t>
            </a:r>
            <a:r>
              <a:rPr lang="en-US" sz="1200" b="1" baseline="0" dirty="0" smtClean="0"/>
              <a:t>0.5 seconds.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b="0" dirty="0" smtClean="0"/>
              <a:t>I</a:t>
            </a:r>
            <a:r>
              <a:rPr lang="en-US" sz="1200" baseline="0" dirty="0" smtClean="0"/>
              <a:t>n the </a:t>
            </a:r>
            <a:r>
              <a:rPr lang="en-US" sz="1200" b="1" baseline="0" dirty="0" smtClean="0"/>
              <a:t>Duration </a:t>
            </a:r>
            <a:r>
              <a:rPr lang="en-US" sz="1200" baseline="0" dirty="0" smtClean="0"/>
              <a:t>box, select </a:t>
            </a:r>
            <a:r>
              <a:rPr lang="en-US" sz="1200" b="1" baseline="0" dirty="0" smtClean="0"/>
              <a:t>0.5 seconds</a:t>
            </a:r>
            <a:r>
              <a:rPr lang="en-US" sz="1200" b="0" baseline="0" dirty="0" smtClean="0"/>
              <a:t>.</a:t>
            </a:r>
            <a:endParaRPr lang="en-US" sz="1200" dirty="0" smtClean="0"/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dirty="0" smtClean="0"/>
              <a:t>Also on the </a:t>
            </a:r>
            <a:r>
              <a:rPr lang="en-US" sz="1200" b="1" dirty="0" smtClean="0"/>
              <a:t>Animation</a:t>
            </a:r>
            <a:r>
              <a:rPr lang="en-US" sz="1200" dirty="0" smtClean="0"/>
              <a:t> tab, in the </a:t>
            </a:r>
            <a:r>
              <a:rPr lang="en-US" sz="1200" b="1" dirty="0" smtClean="0"/>
              <a:t>Advanced Animation </a:t>
            </a:r>
            <a:r>
              <a:rPr lang="en-US" sz="1200" dirty="0" smtClean="0"/>
              <a:t>group, click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Add Animation</a:t>
            </a:r>
            <a:r>
              <a:rPr lang="en-US" sz="1200" baseline="0" dirty="0" smtClean="0"/>
              <a:t>, and then under </a:t>
            </a:r>
            <a:r>
              <a:rPr lang="en-US" sz="1200" b="1" baseline="0" dirty="0" smtClean="0"/>
              <a:t>Motion Paths</a:t>
            </a:r>
            <a:r>
              <a:rPr lang="en-US" sz="1200" baseline="0" dirty="0" smtClean="0"/>
              <a:t> click </a:t>
            </a:r>
            <a:r>
              <a:rPr lang="en-US" sz="1200" b="1" baseline="0" dirty="0" smtClean="0"/>
              <a:t>More Motion Paths</a:t>
            </a:r>
            <a:r>
              <a:rPr lang="en-US" sz="1200" b="0" baseline="0" dirty="0" smtClean="0"/>
              <a:t>. In the </a:t>
            </a:r>
            <a:r>
              <a:rPr lang="en-US" sz="1200" b="1" baseline="0" dirty="0" smtClean="0"/>
              <a:t>Add Motion Path </a:t>
            </a:r>
            <a:r>
              <a:rPr lang="en-US" sz="1200" b="0" baseline="0" dirty="0" smtClean="0"/>
              <a:t>dialog box, under </a:t>
            </a:r>
            <a:r>
              <a:rPr lang="en-US" sz="1200" b="1" baseline="0" dirty="0" smtClean="0"/>
              <a:t>Lines &amp; Curves</a:t>
            </a:r>
            <a:r>
              <a:rPr lang="en-US" sz="1200" b="0" baseline="0" dirty="0" smtClean="0"/>
              <a:t>, click </a:t>
            </a:r>
            <a:r>
              <a:rPr lang="en-US" sz="1200" b="1" baseline="0" dirty="0" smtClean="0"/>
              <a:t>Left</a:t>
            </a:r>
            <a:r>
              <a:rPr lang="en-US" sz="1200" b="0" baseline="0" dirty="0" smtClean="0"/>
              <a:t>, and then click </a:t>
            </a:r>
            <a:r>
              <a:rPr lang="en-US" sz="1200" b="1" baseline="0" dirty="0" smtClean="0"/>
              <a:t>OK</a:t>
            </a:r>
            <a:r>
              <a:rPr lang="en-US" sz="1200" b="0" baseline="0" dirty="0" smtClean="0"/>
              <a:t>.</a:t>
            </a:r>
            <a:r>
              <a:rPr lang="en-US" sz="1200" b="1" baseline="0" dirty="0" smtClean="0"/>
              <a:t> </a:t>
            </a:r>
            <a:endParaRPr lang="en-US" sz="1200" dirty="0" smtClean="0"/>
          </a:p>
          <a:p>
            <a:pPr marL="228600" lvl="0" indent="-228600">
              <a:buFont typeface="+mj-lt"/>
              <a:buAutoNum type="arabicPeriod"/>
            </a:pPr>
            <a:r>
              <a:rPr lang="en-US" sz="1200" b="0" baseline="0" dirty="0" smtClean="0"/>
              <a:t>On the </a:t>
            </a:r>
            <a:r>
              <a:rPr lang="en-US" sz="1200" b="1" baseline="0" dirty="0" smtClean="0"/>
              <a:t>Animation</a:t>
            </a:r>
            <a:r>
              <a:rPr lang="en-US" sz="1200" b="0" baseline="0" dirty="0" smtClean="0"/>
              <a:t> tab, i</a:t>
            </a:r>
            <a:r>
              <a:rPr lang="en-US" sz="1200" b="0" dirty="0" smtClean="0"/>
              <a:t>n</a:t>
            </a:r>
            <a:r>
              <a:rPr lang="en-US" sz="1200" b="0" baseline="0" dirty="0" smtClean="0"/>
              <a:t> the </a:t>
            </a:r>
            <a:r>
              <a:rPr lang="en-US" sz="1200" b="1" baseline="0" dirty="0" smtClean="0"/>
              <a:t>Timing</a:t>
            </a:r>
            <a:r>
              <a:rPr lang="en-US" sz="1200" b="0" baseline="0" dirty="0" smtClean="0"/>
              <a:t> group, </a:t>
            </a:r>
            <a:r>
              <a:rPr lang="en-US" sz="1200" baseline="0" dirty="0" smtClean="0"/>
              <a:t>do the following: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b="0" baseline="0" dirty="0" smtClean="0"/>
              <a:t>In t</a:t>
            </a:r>
            <a:r>
              <a:rPr lang="en-US" sz="1200" baseline="0" dirty="0" smtClean="0"/>
              <a:t>he </a:t>
            </a:r>
            <a:r>
              <a:rPr lang="en-US" sz="1200" b="1" baseline="0" dirty="0" smtClean="0"/>
              <a:t>Start</a:t>
            </a:r>
            <a:r>
              <a:rPr lang="en-US" sz="1200" baseline="0" dirty="0" smtClean="0"/>
              <a:t> list select </a:t>
            </a:r>
            <a:r>
              <a:rPr lang="en-US" sz="1200" b="1" baseline="0" dirty="0" smtClean="0"/>
              <a:t>With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Previous</a:t>
            </a:r>
            <a:r>
              <a:rPr lang="en-US" sz="1200" baseline="0" dirty="0" smtClean="0"/>
              <a:t>.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baseline="0" dirty="0" smtClean="0"/>
              <a:t>In the </a:t>
            </a:r>
            <a:r>
              <a:rPr lang="en-US" sz="1200" b="1" baseline="0" dirty="0" smtClean="0"/>
              <a:t>Delay</a:t>
            </a:r>
            <a:r>
              <a:rPr lang="en-US" sz="1200" baseline="0" dirty="0" smtClean="0"/>
              <a:t> box enter </a:t>
            </a:r>
            <a:r>
              <a:rPr lang="en-US" sz="1200" b="1" baseline="0" dirty="0" smtClean="0"/>
              <a:t>0.5 seconds.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baseline="0" dirty="0" smtClean="0"/>
              <a:t>In the </a:t>
            </a:r>
            <a:r>
              <a:rPr lang="en-US" sz="1200" b="1" baseline="0" dirty="0" smtClean="0"/>
              <a:t>Duration </a:t>
            </a:r>
            <a:r>
              <a:rPr lang="en-US" sz="1200" b="0" baseline="0" dirty="0" smtClean="0"/>
              <a:t>box</a:t>
            </a:r>
            <a:r>
              <a:rPr lang="en-US" sz="1200" baseline="0" dirty="0" smtClean="0"/>
              <a:t> select </a:t>
            </a:r>
            <a:r>
              <a:rPr lang="en-US" sz="1200" b="1" baseline="0" dirty="0" smtClean="0"/>
              <a:t>3 seconds</a:t>
            </a:r>
            <a:r>
              <a:rPr lang="en-US" sz="1200" baseline="0" dirty="0" smtClean="0"/>
              <a:t>.</a:t>
            </a:r>
            <a:endParaRPr lang="en-US" sz="1200" dirty="0" smtClean="0"/>
          </a:p>
          <a:p>
            <a:pPr marL="228600" lvl="0" indent="-228600">
              <a:buFont typeface="+mj-lt"/>
              <a:buAutoNum type="arabicPeriod"/>
            </a:pPr>
            <a:r>
              <a:rPr lang="en-US" sz="1200" dirty="0" smtClean="0"/>
              <a:t>On</a:t>
            </a:r>
            <a:r>
              <a:rPr lang="en-US" sz="1200" baseline="0" dirty="0" smtClean="0"/>
              <a:t> the slide, s</a:t>
            </a:r>
            <a:r>
              <a:rPr lang="en-US" sz="1200" dirty="0" smtClean="0"/>
              <a:t>elect  the motion path for the third text box, </a:t>
            </a:r>
            <a:r>
              <a:rPr lang="en-US" sz="1200" b="0" dirty="0" smtClean="0"/>
              <a:t>p</a:t>
            </a:r>
            <a:r>
              <a:rPr lang="en-US" sz="1200" dirty="0" smtClean="0"/>
              <a:t>ress and hold SHIFT,</a:t>
            </a:r>
            <a:r>
              <a:rPr lang="en-US" sz="1200" baseline="0" dirty="0" smtClean="0"/>
              <a:t> and then do the following:</a:t>
            </a:r>
            <a:endParaRPr lang="en-US" sz="1200" dirty="0" smtClean="0"/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dirty="0" smtClean="0"/>
              <a:t>Drag the end point (red arrow) of the motion path approximately 5 inches beyond left edge of slide.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dirty="0" smtClean="0"/>
              <a:t>Drag the starting point (green</a:t>
            </a:r>
            <a:r>
              <a:rPr lang="en-US" sz="1200" baseline="0" dirty="0" smtClean="0"/>
              <a:t> </a:t>
            </a:r>
            <a:r>
              <a:rPr lang="en-US" sz="1200" dirty="0" smtClean="0"/>
              <a:t>arrow) of the motion path approximately 5 inches beyond right edge of slide.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dirty="0" smtClean="0"/>
              <a:t>In the </a:t>
            </a:r>
            <a:r>
              <a:rPr lang="en-US" sz="1200" b="1" dirty="0" smtClean="0"/>
              <a:t>Selection and Visibility </a:t>
            </a:r>
            <a:r>
              <a:rPr lang="en-US" sz="1200" dirty="0" smtClean="0"/>
              <a:t>pane, select</a:t>
            </a:r>
            <a:r>
              <a:rPr lang="en-US" sz="1200" baseline="0" dirty="0" smtClean="0"/>
              <a:t> the first text box in the list. 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baseline="0" dirty="0" smtClean="0"/>
              <a:t>On the </a:t>
            </a:r>
            <a:r>
              <a:rPr lang="en-US" sz="1200" b="1" baseline="0" dirty="0" smtClean="0"/>
              <a:t>Animations</a:t>
            </a:r>
            <a:r>
              <a:rPr lang="en-US" sz="1200" baseline="0" dirty="0" smtClean="0"/>
              <a:t> tab, in the </a:t>
            </a:r>
            <a:r>
              <a:rPr lang="en-US" sz="1200" b="1" baseline="0" dirty="0" smtClean="0"/>
              <a:t>Advanced Animation </a:t>
            </a:r>
            <a:r>
              <a:rPr lang="en-US" sz="1200" baseline="0" dirty="0" smtClean="0"/>
              <a:t>group, click </a:t>
            </a:r>
            <a:r>
              <a:rPr lang="en-US" sz="1200" b="1" baseline="0" dirty="0" smtClean="0"/>
              <a:t>Add Animation</a:t>
            </a:r>
            <a:r>
              <a:rPr lang="en-US" sz="1200" b="0" baseline="0" dirty="0" smtClean="0"/>
              <a:t>,</a:t>
            </a:r>
            <a:r>
              <a:rPr lang="en-US" sz="1200" b="1" baseline="0" dirty="0" smtClean="0"/>
              <a:t> </a:t>
            </a:r>
            <a:r>
              <a:rPr lang="en-US" sz="1200" baseline="0" dirty="0" smtClean="0"/>
              <a:t>and then under </a:t>
            </a:r>
            <a:r>
              <a:rPr lang="en-US" sz="1200" b="1" baseline="0" dirty="0" smtClean="0"/>
              <a:t>Entrance</a:t>
            </a:r>
            <a:r>
              <a:rPr lang="en-US" sz="1200" baseline="0" dirty="0" smtClean="0"/>
              <a:t> click </a:t>
            </a:r>
            <a:r>
              <a:rPr lang="en-US" sz="1200" b="1" baseline="0" dirty="0" smtClean="0"/>
              <a:t>Fade</a:t>
            </a:r>
            <a:r>
              <a:rPr lang="en-US" sz="1200" baseline="0" dirty="0" smtClean="0"/>
              <a:t>. 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baseline="0" dirty="0" smtClean="0"/>
              <a:t>Also on the </a:t>
            </a:r>
            <a:r>
              <a:rPr lang="en-US" sz="1200" b="1" baseline="0" dirty="0" smtClean="0"/>
              <a:t>Animations</a:t>
            </a:r>
            <a:r>
              <a:rPr lang="en-US" sz="1200" baseline="0" dirty="0" smtClean="0"/>
              <a:t> tab, in the </a:t>
            </a:r>
            <a:r>
              <a:rPr lang="en-US" sz="1200" b="1" baseline="0" dirty="0" smtClean="0"/>
              <a:t>Timing</a:t>
            </a:r>
            <a:r>
              <a:rPr lang="en-US" sz="1200" baseline="0" dirty="0" smtClean="0"/>
              <a:t> group, do the following: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b="0" dirty="0" smtClean="0"/>
              <a:t>I</a:t>
            </a:r>
            <a:r>
              <a:rPr lang="en-US" sz="1200" baseline="0" dirty="0" smtClean="0"/>
              <a:t>n the </a:t>
            </a:r>
            <a:r>
              <a:rPr lang="en-US" sz="1200" b="1" baseline="0" dirty="0" smtClean="0"/>
              <a:t>Start</a:t>
            </a:r>
            <a:r>
              <a:rPr lang="en-US" sz="1200" baseline="0" dirty="0" smtClean="0"/>
              <a:t> list, select </a:t>
            </a:r>
            <a:r>
              <a:rPr lang="en-US" sz="1200" b="1" baseline="0" dirty="0" smtClean="0"/>
              <a:t>With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Previous</a:t>
            </a:r>
            <a:r>
              <a:rPr lang="en-US" sz="1200" baseline="0" dirty="0" smtClean="0"/>
              <a:t>.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dirty="0" smtClean="0"/>
              <a:t>In </a:t>
            </a:r>
            <a:r>
              <a:rPr lang="en-US" sz="1200" baseline="0" dirty="0" smtClean="0"/>
              <a:t>the </a:t>
            </a:r>
            <a:r>
              <a:rPr lang="en-US" sz="1200" b="1" baseline="0" dirty="0" smtClean="0"/>
              <a:t>Delay</a:t>
            </a:r>
            <a:r>
              <a:rPr lang="en-US" sz="1200" baseline="0" dirty="0" smtClean="0"/>
              <a:t> box, enter </a:t>
            </a:r>
            <a:r>
              <a:rPr lang="en-US" sz="1200" b="1" baseline="0" dirty="0" smtClean="0"/>
              <a:t>3.5 seconds.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b="0" dirty="0" smtClean="0"/>
              <a:t>In </a:t>
            </a:r>
            <a:r>
              <a:rPr lang="en-US" sz="1200" baseline="0" dirty="0" smtClean="0"/>
              <a:t>the </a:t>
            </a:r>
            <a:r>
              <a:rPr lang="en-US" sz="1200" b="1" baseline="0" dirty="0" smtClean="0"/>
              <a:t>Duration </a:t>
            </a:r>
            <a:r>
              <a:rPr lang="en-US" sz="1200" baseline="0" dirty="0" smtClean="0"/>
              <a:t>box, select </a:t>
            </a:r>
            <a:r>
              <a:rPr lang="en-US" sz="1200" b="1" baseline="0" dirty="0" smtClean="0"/>
              <a:t>0.5 seconds</a:t>
            </a:r>
            <a:r>
              <a:rPr lang="en-US" sz="1200" baseline="0" dirty="0" smtClean="0"/>
              <a:t>.</a:t>
            </a:r>
            <a:endParaRPr lang="en-US" sz="1200" dirty="0" smtClean="0"/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dirty="0" smtClean="0"/>
              <a:t>Also on the </a:t>
            </a:r>
            <a:r>
              <a:rPr lang="en-US" sz="1200" b="1" dirty="0" smtClean="0"/>
              <a:t>Animation</a:t>
            </a:r>
            <a:r>
              <a:rPr lang="en-US" sz="1200" dirty="0" smtClean="0"/>
              <a:t> tab, in the </a:t>
            </a:r>
            <a:r>
              <a:rPr lang="en-US" sz="1200" b="1" dirty="0" smtClean="0"/>
              <a:t>Advanced Animation </a:t>
            </a:r>
            <a:r>
              <a:rPr lang="en-US" sz="1200" dirty="0" smtClean="0"/>
              <a:t>group, click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Add Animation</a:t>
            </a:r>
            <a:r>
              <a:rPr lang="en-US" sz="1200" baseline="0" dirty="0" smtClean="0"/>
              <a:t>, and then under </a:t>
            </a:r>
            <a:r>
              <a:rPr lang="en-US" sz="1200" b="1" baseline="0" dirty="0" smtClean="0"/>
              <a:t>Motion Paths</a:t>
            </a:r>
            <a:r>
              <a:rPr lang="en-US" sz="1200" baseline="0" dirty="0" smtClean="0"/>
              <a:t> click </a:t>
            </a:r>
            <a:r>
              <a:rPr lang="en-US" sz="1200" b="1" baseline="0" dirty="0" smtClean="0"/>
              <a:t>More Motion Paths</a:t>
            </a:r>
            <a:r>
              <a:rPr lang="en-US" sz="1200" b="0" baseline="0" dirty="0" smtClean="0"/>
              <a:t>. In the </a:t>
            </a:r>
            <a:r>
              <a:rPr lang="en-US" sz="1200" b="1" baseline="0" dirty="0" smtClean="0"/>
              <a:t>Add Motion Path </a:t>
            </a:r>
            <a:r>
              <a:rPr lang="en-US" sz="1200" b="0" baseline="0" dirty="0" smtClean="0"/>
              <a:t>dialog box, under </a:t>
            </a:r>
            <a:r>
              <a:rPr lang="en-US" sz="1200" b="1" baseline="0" dirty="0" smtClean="0"/>
              <a:t>Lines &amp; Curves</a:t>
            </a:r>
            <a:r>
              <a:rPr lang="en-US" sz="1200" b="0" baseline="0" dirty="0" smtClean="0"/>
              <a:t>, click </a:t>
            </a:r>
            <a:r>
              <a:rPr lang="en-US" sz="1200" b="1" baseline="0" dirty="0" smtClean="0"/>
              <a:t>Right</a:t>
            </a:r>
            <a:r>
              <a:rPr lang="en-US" sz="1200" b="0" baseline="0" dirty="0" smtClean="0"/>
              <a:t>, and then click </a:t>
            </a:r>
            <a:r>
              <a:rPr lang="en-US" sz="1200" b="1" baseline="0" dirty="0" smtClean="0"/>
              <a:t>OK</a:t>
            </a:r>
            <a:r>
              <a:rPr lang="en-US" sz="1200" b="0" baseline="0" dirty="0" smtClean="0"/>
              <a:t>.</a:t>
            </a:r>
            <a:r>
              <a:rPr lang="en-US" sz="1200" b="1" baseline="0" dirty="0" smtClean="0"/>
              <a:t> </a:t>
            </a:r>
            <a:endParaRPr lang="en-US" sz="1200" dirty="0" smtClean="0"/>
          </a:p>
          <a:p>
            <a:pPr marL="228600" lvl="0" indent="-228600">
              <a:buFont typeface="+mj-lt"/>
              <a:buAutoNum type="arabicPeriod"/>
            </a:pPr>
            <a:r>
              <a:rPr lang="en-US" sz="1200" dirty="0" smtClean="0"/>
              <a:t>On the </a:t>
            </a:r>
            <a:r>
              <a:rPr lang="en-US" sz="1200" b="1" dirty="0" smtClean="0"/>
              <a:t>Animations</a:t>
            </a:r>
            <a:r>
              <a:rPr lang="en-US" sz="1200" dirty="0" smtClean="0"/>
              <a:t> tab, in the </a:t>
            </a:r>
            <a:r>
              <a:rPr lang="en-US" sz="1200" b="1" dirty="0" smtClean="0"/>
              <a:t>Timing</a:t>
            </a:r>
            <a:r>
              <a:rPr lang="en-US" sz="1200" dirty="0" smtClean="0"/>
              <a:t> group, </a:t>
            </a:r>
            <a:r>
              <a:rPr lang="en-US" sz="1200" b="0" dirty="0" smtClean="0"/>
              <a:t>do the following:</a:t>
            </a:r>
            <a:endParaRPr lang="en-US" sz="1200" b="1" baseline="0" dirty="0" smtClean="0"/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b="0" dirty="0" smtClean="0"/>
              <a:t>In the </a:t>
            </a:r>
            <a:r>
              <a:rPr lang="en-US" sz="1200" b="1" dirty="0" smtClean="0"/>
              <a:t>Start</a:t>
            </a:r>
            <a:r>
              <a:rPr lang="en-US" sz="1200" b="0" dirty="0" smtClean="0"/>
              <a:t> list,</a:t>
            </a:r>
            <a:r>
              <a:rPr lang="en-US" sz="1200" b="0" baseline="0" dirty="0" smtClean="0"/>
              <a:t> select </a:t>
            </a:r>
            <a:r>
              <a:rPr lang="en-US" sz="1200" b="1" baseline="0" dirty="0" smtClean="0"/>
              <a:t>With</a:t>
            </a:r>
            <a:r>
              <a:rPr lang="en-US" sz="1200" b="0" baseline="0" dirty="0" smtClean="0"/>
              <a:t> </a:t>
            </a:r>
            <a:r>
              <a:rPr lang="en-US" sz="1200" b="1" baseline="0" dirty="0" smtClean="0"/>
              <a:t>Previous</a:t>
            </a:r>
            <a:r>
              <a:rPr lang="en-US" sz="1200" b="0" baseline="0" dirty="0" smtClean="0"/>
              <a:t>. </a:t>
            </a:r>
            <a:endParaRPr lang="en-US" sz="1200" dirty="0" smtClean="0"/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dirty="0" smtClean="0"/>
              <a:t>In</a:t>
            </a:r>
            <a:r>
              <a:rPr lang="en-US" sz="1200" baseline="0" dirty="0" smtClean="0"/>
              <a:t> the </a:t>
            </a:r>
            <a:r>
              <a:rPr lang="en-US" sz="1200" b="1" baseline="0" dirty="0" smtClean="0"/>
              <a:t>Duration </a:t>
            </a:r>
            <a:r>
              <a:rPr lang="en-US" sz="1200" b="0" baseline="0" dirty="0" smtClean="0"/>
              <a:t>box, </a:t>
            </a:r>
            <a:r>
              <a:rPr lang="en-US" sz="1200" baseline="0" dirty="0" smtClean="0"/>
              <a:t>select </a:t>
            </a:r>
            <a:r>
              <a:rPr lang="en-US" sz="1200" b="1" baseline="0" dirty="0" smtClean="0"/>
              <a:t>3 seconds </a:t>
            </a:r>
            <a:r>
              <a:rPr lang="en-US" sz="1200" baseline="0" dirty="0" smtClean="0"/>
              <a:t>(</a:t>
            </a:r>
            <a:r>
              <a:rPr lang="en-US" sz="1200" b="1" baseline="0" dirty="0" smtClean="0"/>
              <a:t>Slow)</a:t>
            </a:r>
            <a:r>
              <a:rPr lang="en-US" sz="1200" baseline="0" dirty="0" smtClean="0"/>
              <a:t>.</a:t>
            </a:r>
            <a:endParaRPr lang="en-US" sz="1200" dirty="0" smtClean="0"/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dirty="0" smtClean="0"/>
              <a:t>In</a:t>
            </a:r>
            <a:r>
              <a:rPr lang="en-US" sz="1200" baseline="0" dirty="0" smtClean="0"/>
              <a:t> the </a:t>
            </a:r>
            <a:r>
              <a:rPr lang="en-US" sz="1200" b="1" baseline="0" dirty="0" smtClean="0"/>
              <a:t>Delay</a:t>
            </a:r>
            <a:r>
              <a:rPr lang="en-US" sz="1200" baseline="0" dirty="0" smtClean="0"/>
              <a:t> box, enter </a:t>
            </a:r>
            <a:r>
              <a:rPr lang="en-US" sz="1200" b="1" baseline="0" dirty="0" smtClean="0"/>
              <a:t>3.5 seconds</a:t>
            </a:r>
            <a:r>
              <a:rPr lang="en-US" sz="1200" baseline="0" dirty="0" smtClean="0"/>
              <a:t>.</a:t>
            </a:r>
            <a:endParaRPr lang="en-US" sz="1200" dirty="0" smtClean="0"/>
          </a:p>
          <a:p>
            <a:pPr marL="228600" lvl="0" indent="-228600">
              <a:buFont typeface="+mj-lt"/>
              <a:buAutoNum type="arabicPeriod"/>
            </a:pPr>
            <a:r>
              <a:rPr lang="en-US" sz="1200" dirty="0" smtClean="0"/>
              <a:t>On</a:t>
            </a:r>
            <a:r>
              <a:rPr lang="en-US" sz="1200" baseline="0" dirty="0" smtClean="0"/>
              <a:t> the slide, s</a:t>
            </a:r>
            <a:r>
              <a:rPr lang="en-US" sz="1200" dirty="0" smtClean="0"/>
              <a:t>elect the </a:t>
            </a:r>
            <a:r>
              <a:rPr lang="en-US" sz="1200" b="0" dirty="0" smtClean="0"/>
              <a:t>motion path </a:t>
            </a:r>
            <a:r>
              <a:rPr lang="en-US" sz="1200" dirty="0" smtClean="0"/>
              <a:t>for the first</a:t>
            </a:r>
            <a:r>
              <a:rPr lang="en-US" sz="1200" baseline="0" dirty="0" smtClean="0"/>
              <a:t> text box, </a:t>
            </a:r>
            <a:r>
              <a:rPr lang="en-US" sz="1200" b="0" dirty="0" smtClean="0"/>
              <a:t>p</a:t>
            </a:r>
            <a:r>
              <a:rPr lang="en-US" sz="1200" dirty="0" smtClean="0"/>
              <a:t>ress and hold SHIFT,</a:t>
            </a:r>
            <a:r>
              <a:rPr lang="en-US" sz="1200" baseline="0" dirty="0" smtClean="0"/>
              <a:t> and then do the following:</a:t>
            </a:r>
            <a:endParaRPr lang="en-US" sz="1200" dirty="0" smtClean="0"/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dirty="0" smtClean="0"/>
              <a:t>Drag the end point (red arrow) of the motion path approximately 5 inches beyond left edge of slide.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dirty="0" smtClean="0"/>
              <a:t>Drag the starting point (green</a:t>
            </a:r>
            <a:r>
              <a:rPr lang="en-US" sz="1200" baseline="0" dirty="0" smtClean="0"/>
              <a:t> </a:t>
            </a:r>
            <a:r>
              <a:rPr lang="en-US" sz="1200" dirty="0" smtClean="0"/>
              <a:t>arrow) of the motion path approximately 5 inches beyond right edge of slide.</a:t>
            </a:r>
          </a:p>
          <a:p>
            <a:pPr marL="228600" indent="-228600">
              <a:buFont typeface="+mj-lt"/>
              <a:buNone/>
            </a:pPr>
            <a:endParaRPr lang="en-US" sz="1200" dirty="0" smtClean="0"/>
          </a:p>
          <a:p>
            <a:endParaRPr lang="en-US" sz="1200" baseline="0" dirty="0" smtClean="0">
              <a:latin typeface="+mn-lt"/>
            </a:endParaRPr>
          </a:p>
          <a:p>
            <a:r>
              <a:rPr lang="en-US" sz="1200" baseline="0" dirty="0" smtClean="0">
                <a:latin typeface="+mn-lt"/>
              </a:rPr>
              <a:t>To reproduce the background effects on this slide, do the following: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Right-click the slide background area, and then click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Format Background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In 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Format Background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dialog box, click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Fill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in the left pane, select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Gradient fill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in 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Fill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pane, and then do the following: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Type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list, select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Linear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Click the button next to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Direction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and then click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Linear Down </a:t>
            </a:r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(first row, second option from the left). </a:t>
            </a:r>
            <a:endParaRPr lang="en-US" sz="1200" b="1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Under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Gradient stops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click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Add gradient stop</a:t>
            </a:r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or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Remove gradient stop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until two stops appear in the slider.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Also under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Gradient stops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customize the gradient stops that you added as follows: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Select </a:t>
            </a:r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first stop in the slider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and then do the following: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Position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box, enter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0%</a:t>
            </a:r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Click the button next to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Color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and then under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Theme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Colors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click </a:t>
            </a:r>
            <a:r>
              <a:rPr lang="en-US" sz="1200" b="1" dirty="0" smtClean="0">
                <a:solidFill>
                  <a:schemeClr val="accent6"/>
                </a:solidFill>
                <a:latin typeface="+mn-lt"/>
              </a:rPr>
              <a:t>White, Background 1, Darker 35</a:t>
            </a:r>
            <a:r>
              <a:rPr lang="en-US" sz="1200" b="1" baseline="0" dirty="0" smtClean="0">
                <a:solidFill>
                  <a:schemeClr val="accent6"/>
                </a:solidFill>
                <a:latin typeface="+mn-lt"/>
              </a:rPr>
              <a:t>% </a:t>
            </a:r>
            <a:r>
              <a:rPr lang="en-US" sz="1200" b="0" baseline="0" dirty="0" smtClean="0">
                <a:solidFill>
                  <a:schemeClr val="accent6"/>
                </a:solidFill>
                <a:latin typeface="+mn-lt"/>
              </a:rPr>
              <a:t>(fifth row, first option from the left). </a:t>
            </a:r>
            <a:endParaRPr lang="en-US" sz="1200" b="1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Select </a:t>
            </a:r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last stop in the slider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and then do the following: 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Position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box, enter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100%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dirty="0" smtClean="0"/>
              <a:t>Click the button next to </a:t>
            </a:r>
            <a:r>
              <a:rPr lang="en-US" sz="1200" b="1" dirty="0" smtClean="0"/>
              <a:t>Color</a:t>
            </a:r>
            <a:r>
              <a:rPr lang="en-US" sz="1200" dirty="0" smtClean="0"/>
              <a:t>,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and then under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Theme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Colors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click </a:t>
            </a:r>
            <a:r>
              <a:rPr lang="en-US" sz="1200" b="1" dirty="0" smtClean="0">
                <a:solidFill>
                  <a:schemeClr val="accent6"/>
                </a:solidFill>
                <a:latin typeface="+mn-lt"/>
              </a:rPr>
              <a:t>Black, Text 1, Lighter 15</a:t>
            </a:r>
            <a:r>
              <a:rPr lang="en-US" sz="1200" b="1" baseline="0" dirty="0" smtClean="0">
                <a:solidFill>
                  <a:schemeClr val="accent6"/>
                </a:solidFill>
                <a:latin typeface="+mn-lt"/>
              </a:rPr>
              <a:t>% </a:t>
            </a:r>
            <a:r>
              <a:rPr lang="en-US" sz="1200" b="0" baseline="0" dirty="0" smtClean="0">
                <a:solidFill>
                  <a:schemeClr val="accent6"/>
                </a:solidFill>
                <a:latin typeface="+mn-lt"/>
              </a:rPr>
              <a:t>(fifth row, second option from the left). </a:t>
            </a:r>
            <a:endParaRPr lang="en-US" sz="1200" dirty="0" smtClean="0"/>
          </a:p>
        </p:txBody>
      </p:sp>
      <p:sp>
        <p:nvSpPr>
          <p:cNvPr id="5" name="Slide Image Placeholder 4"/>
          <p:cNvSpPr>
            <a:spLocks noGrp="1" noRot="1" noChangeAspect="1"/>
          </p:cNvSpPr>
          <p:nvPr>
            <p:ph type="sldImg"/>
          </p:nvPr>
        </p:nvSpPr>
        <p:spPr/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F05EF-6168-407F-8025-E41839E12504}" type="datetimeFigureOut">
              <a:rPr lang="en-US" smtClean="0"/>
              <a:pPr/>
              <a:t>1/13/2011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C692C-4F2D-45F6-A9A8-8A3A8FE2780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6802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F05EF-6168-407F-8025-E41839E12504}" type="datetimeFigureOut">
              <a:rPr lang="en-US" smtClean="0"/>
              <a:pPr/>
              <a:t>1/13/2011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C692C-4F2D-45F6-A9A8-8A3A8FE2780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00058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F05EF-6168-407F-8025-E41839E12504}" type="datetimeFigureOut">
              <a:rPr lang="en-US" smtClean="0"/>
              <a:pPr/>
              <a:t>1/13/2011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C692C-4F2D-45F6-A9A8-8A3A8FE2780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2626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F05EF-6168-407F-8025-E41839E12504}" type="datetimeFigureOut">
              <a:rPr lang="en-US" smtClean="0"/>
              <a:pPr/>
              <a:t>1/13/2011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C692C-4F2D-45F6-A9A8-8A3A8FE2780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02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F05EF-6168-407F-8025-E41839E12504}" type="datetimeFigureOut">
              <a:rPr lang="en-US" smtClean="0"/>
              <a:pPr/>
              <a:t>1/13/2011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C692C-4F2D-45F6-A9A8-8A3A8FE2780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483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F05EF-6168-407F-8025-E41839E12504}" type="datetimeFigureOut">
              <a:rPr lang="en-US" smtClean="0"/>
              <a:pPr/>
              <a:t>1/13/2011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C692C-4F2D-45F6-A9A8-8A3A8FE2780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90151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F05EF-6168-407F-8025-E41839E12504}" type="datetimeFigureOut">
              <a:rPr lang="en-US" smtClean="0"/>
              <a:pPr/>
              <a:t>1/13/2011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C692C-4F2D-45F6-A9A8-8A3A8FE2780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193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F05EF-6168-407F-8025-E41839E12504}" type="datetimeFigureOut">
              <a:rPr lang="en-US" smtClean="0"/>
              <a:pPr/>
              <a:t>1/13/2011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C692C-4F2D-45F6-A9A8-8A3A8FE2780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91305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F05EF-6168-407F-8025-E41839E12504}" type="datetimeFigureOut">
              <a:rPr lang="en-US" smtClean="0"/>
              <a:pPr/>
              <a:t>1/13/2011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C692C-4F2D-45F6-A9A8-8A3A8FE2780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1762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F05EF-6168-407F-8025-E41839E12504}" type="datetimeFigureOut">
              <a:rPr lang="en-US" smtClean="0"/>
              <a:pPr/>
              <a:t>1/13/2011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C692C-4F2D-45F6-A9A8-8A3A8FE2780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5550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F05EF-6168-407F-8025-E41839E12504}" type="datetimeFigureOut">
              <a:rPr lang="en-US" smtClean="0"/>
              <a:pPr/>
              <a:t>1/13/2011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C692C-4F2D-45F6-A9A8-8A3A8FE2780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72424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EF05EF-6168-407F-8025-E41839E12504}" type="datetimeFigureOut">
              <a:rPr lang="en-US" smtClean="0"/>
              <a:pPr/>
              <a:t>1/13/2011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1C692C-4F2D-45F6-A9A8-8A3A8FE2780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6975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65000"/>
              </a:schemeClr>
            </a:gs>
            <a:gs pos="99000">
              <a:schemeClr val="tx1">
                <a:lumMod val="85000"/>
                <a:lumOff val="1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2385419" y="3810000"/>
            <a:ext cx="6758581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0" b="1" spc="-150" dirty="0">
                <a:solidFill>
                  <a:prstClr val="black">
                    <a:alpha val="60000"/>
                  </a:prstClr>
                </a:solidFill>
                <a:latin typeface="Century Gothic" pitchFamily="34" charset="0"/>
              </a:rPr>
              <a:t>overlapping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52400" y="3810000"/>
            <a:ext cx="6457217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0" b="1" spc="-150" dirty="0">
                <a:solidFill>
                  <a:prstClr val="white">
                    <a:alpha val="60000"/>
                  </a:prstClr>
                </a:solidFill>
                <a:latin typeface="Century Gothic" pitchFamily="34" charset="0"/>
              </a:rPr>
              <a:t>transparent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385419" y="3810000"/>
            <a:ext cx="6758581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0" b="1" spc="-150" dirty="0">
                <a:solidFill>
                  <a:prstClr val="black">
                    <a:alpha val="60000"/>
                  </a:prstClr>
                </a:solidFill>
                <a:latin typeface="Century Gothic" pitchFamily="34" charset="0"/>
              </a:rPr>
              <a:t>overlapping</a:t>
            </a:r>
          </a:p>
        </p:txBody>
      </p:sp>
    </p:spTree>
    <p:extLst>
      <p:ext uri="{BB962C8B-B14F-4D97-AF65-F5344CB8AC3E}">
        <p14:creationId xmlns:p14="http://schemas.microsoft.com/office/powerpoint/2010/main" val="47264827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3" presetClass="path" presetSubtype="0" accel="50000" decel="50000" autoRev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76146 -4.44444E-6 L 1.02188 -4.44444E-6 " pathEditMode="relative" rAng="0" ptsTypes="AA">
                                      <p:cBhvr>
                                        <p:cTn id="9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92" y="0"/>
                                    </p:animMotion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5" presetClass="path" presetSubtype="0" accel="50000" decel="5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0.76128 -4.44444E-6 L -1.03039 -4.44444E-6 " pathEditMode="relative" rAng="0" ptsTypes="AA">
                                      <p:cBhvr>
                                        <p:cTn id="14" dur="3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96" y="0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1" nodeType="with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63" presetClass="path" presetSubtype="0" accel="50000" decel="50000" fill="hold" grpId="0" nodeType="withEffect">
                                  <p:stCondLst>
                                    <p:cond delay="3500"/>
                                  </p:stCondLst>
                                  <p:childTnLst>
                                    <p:animMotion origin="layout" path="M -1.03038 -4.44444E-6 L 0.76129 -4.44444E-6 " pathEditMode="relative" rAng="0" ptsTypes="AA">
                                      <p:cBhvr>
                                        <p:cTn id="1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9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8" grpId="1"/>
      <p:bldP spid="6" grpId="0"/>
      <p:bldP spid="6" grpId="1"/>
      <p:bldP spid="10" grpId="0"/>
      <p:bldP spid="10" grpId="1"/>
    </p:bldLst>
  </p:timing>
</p:sld>
</file>

<file path=ppt/theme/theme1.xml><?xml version="1.0" encoding="utf-8"?>
<a:theme xmlns:a="http://schemas.openxmlformats.org/drawingml/2006/main" name="Overlapping_transparent_tex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3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3.xml><?xml version="1.0" encoding="utf-8"?>
<ds:datastoreItem xmlns:ds="http://schemas.openxmlformats.org/officeDocument/2006/customXml" ds:itemID="{F5DBCE57-32AE-401D-B8D4-644D84655D4F}"/>
</file>

<file path=docProps/app.xml><?xml version="1.0" encoding="utf-8"?>
<Properties xmlns="http://schemas.openxmlformats.org/officeDocument/2006/extended-properties" xmlns:vt="http://schemas.openxmlformats.org/officeDocument/2006/docPropsVTypes">
  <Template>Overlapping_transparent_text</Template>
  <TotalTime>0</TotalTime>
  <Words>1626</Words>
  <Application>Microsoft Office PowerPoint</Application>
  <PresentationFormat>On-screen Show (4:3)</PresentationFormat>
  <Paragraphs>98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Overlapping_transparent_text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oreProperties xmlns:dc="http://purl.org/dc/elements/1.1/" xmlns:dcterms="http://purl.org/dc/terms/" xmlns:xsi="http://www.w3.org/2001/XMLSchema-instance" xmlns="http://schemas.openxmlformats.org/package/2006/metadata/core-properties">
  <dc:title/>
  <dc:creator/>
  <lastModifiedBy/>
  <revision>1</revision>
  <keywords/>
  <dcterms:modified xsi:type="dcterms:W3CDTF">2011-01-13T09:12:39.0000000Z</dcterms:modified>
  <version/>
</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TC024769509991</vt:lpwstr>
  </property>
</Properties>
</file>