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pn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officeDocument/2006/relationships/officeDocument" Target="ppt/presentation.xml" Id="rId1" /><Relationship Type="http://schemas.openxmlformats.org/officeDocument/2006/relationships/custom-properties" Target="docProps/custom.xml" Id="rId5" /><Relationship Type="http://schemas.openxmlformats.org/officeDocument/2006/relationships/extended-properties" Target="docProps/app.xml" Id="rId4" /><Relationship Type="http://schemas.openxmlformats.org/package/2006/relationships/metadata/thumbnail" Target="/docProps/Thumbnail.png" Id="rId2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8323" autoAdjust="0"/>
  </p:normalViewPr>
  <p:slideViewPr>
    <p:cSldViewPr>
      <p:cViewPr varScale="1">
        <p:scale>
          <a:sx n="40" d="100"/>
          <a:sy n="40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notesMaster" Target="notesMasters/notesMaster1.xml" Id="rId3" /><Relationship Type="http://schemas.openxmlformats.org/officeDocument/2006/relationships/tableStyles" Target="tableStyles.xml" Id="rId7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heme" Target="theme/theme1.xml" Id="rId6" /><Relationship Type="http://schemas.openxmlformats.org/officeDocument/2006/relationships/viewProps" Target="viewProps.xml" Id="rId5" /><Relationship Type="http://schemas.openxmlformats.org/officeDocument/2006/relationships/customXml" Target="../customXml/item3.xml" Id="rId10" /><Relationship Type="http://schemas.openxmlformats.org/officeDocument/2006/relationships/presProps" Target="presProps.xml" Id="rId4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58650-50BF-4C4F-88E7-748FFD690FF2}" type="datetimeFigureOut">
              <a:rPr lang="en-US" smtClean="0"/>
              <a:t>1/13/2011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D6CDC-DA85-4D06-8740-383356485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1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6575" y="503238"/>
            <a:ext cx="3140075" cy="2354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1" dirty="0" smtClean="0"/>
              <a:t>Animated text zooms in,</a:t>
            </a:r>
            <a:r>
              <a:rPr lang="en-US" sz="1400" b="1" baseline="0" dirty="0" smtClean="0"/>
              <a:t> changes and zooms out</a:t>
            </a:r>
          </a:p>
          <a:p>
            <a:r>
              <a:rPr lang="en-US" sz="1400" b="0" baseline="0" dirty="0" smtClean="0"/>
              <a:t>(Intermediate)</a:t>
            </a:r>
          </a:p>
          <a:p>
            <a:endParaRPr lang="en-US" sz="1400" b="0" baseline="0" dirty="0" smtClean="0"/>
          </a:p>
          <a:p>
            <a:endParaRPr lang="en-US" sz="1400" b="0" baseline="0" dirty="0" smtClean="0"/>
          </a:p>
          <a:p>
            <a:r>
              <a:rPr lang="en-US" sz="1200" b="1" baseline="0" dirty="0" smtClean="0"/>
              <a:t>Tip</a:t>
            </a:r>
            <a:r>
              <a:rPr lang="en-US" sz="1200" b="0" baseline="0" dirty="0" smtClean="0"/>
              <a:t>: This effect can be applied to a series of names, award recipients, team members, etc.</a:t>
            </a:r>
          </a:p>
          <a:p>
            <a:endParaRPr lang="en-US" sz="1200" dirty="0" smtClean="0"/>
          </a:p>
          <a:p>
            <a:r>
              <a:rPr lang="en-US" sz="1200" dirty="0" smtClean="0"/>
              <a:t>To</a:t>
            </a:r>
            <a:r>
              <a:rPr lang="en-US" sz="1200" baseline="0" dirty="0" smtClean="0"/>
              <a:t> reproduce the first text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</a:t>
            </a:r>
            <a:r>
              <a:rPr lang="en-US" sz="1200" i="0" baseline="0" dirty="0" smtClean="0"/>
              <a:t> the </a:t>
            </a:r>
            <a:r>
              <a:rPr lang="en-US" sz="1200" b="1" i="0" baseline="0" dirty="0" smtClean="0"/>
              <a:t>Insert</a:t>
            </a:r>
            <a:r>
              <a:rPr lang="en-US" sz="1200" i="0" baseline="0" dirty="0" smtClean="0"/>
              <a:t> tab, in the </a:t>
            </a:r>
            <a:r>
              <a:rPr lang="en-US" sz="1200" b="1" i="0" baseline="0" dirty="0" smtClean="0"/>
              <a:t>Text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Text Box</a:t>
            </a:r>
            <a:r>
              <a:rPr lang="en-US" sz="1200" i="0" baseline="0" dirty="0" smtClean="0"/>
              <a:t>, and then on the slide, drag to draw the text box.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200" dirty="0" smtClean="0"/>
              <a:t>Enter text in the text box, select the text, and then on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Font</a:t>
            </a:r>
            <a:r>
              <a:rPr lang="en-US" sz="1200" dirty="0" smtClean="0"/>
              <a:t> group, select </a:t>
            </a:r>
            <a:r>
              <a:rPr lang="en-US" sz="1200" b="1" dirty="0" smtClean="0"/>
              <a:t>Franklin Gothic Heavy</a:t>
            </a:r>
            <a:r>
              <a:rPr lang="en-US" sz="1200" dirty="0" smtClean="0"/>
              <a:t> from the </a:t>
            </a:r>
            <a:r>
              <a:rPr lang="en-US" sz="1200" b="1" dirty="0" smtClean="0"/>
              <a:t>Font</a:t>
            </a:r>
            <a:r>
              <a:rPr lang="en-US" sz="1200" dirty="0" smtClean="0"/>
              <a:t> list, enter </a:t>
            </a:r>
            <a:r>
              <a:rPr lang="en-US" sz="1200" b="1" dirty="0" smtClean="0"/>
              <a:t>56</a:t>
            </a:r>
            <a:r>
              <a:rPr lang="en-US" sz="1200" dirty="0" smtClean="0"/>
              <a:t> in the </a:t>
            </a:r>
            <a:r>
              <a:rPr lang="en-US" sz="1200" b="1" dirty="0" smtClean="0"/>
              <a:t>Font Size </a:t>
            </a:r>
            <a:r>
              <a:rPr lang="en-US" sz="1200" dirty="0" smtClean="0"/>
              <a:t>list, and then click </a:t>
            </a:r>
            <a:r>
              <a:rPr lang="en-US" sz="1200" b="1" dirty="0" smtClean="0"/>
              <a:t>Bold</a:t>
            </a:r>
            <a:r>
              <a:rPr lang="en-US" sz="1200" dirty="0" smtClean="0"/>
              <a:t>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200" dirty="0" smtClean="0"/>
              <a:t>On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Paragraph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Center</a:t>
            </a:r>
            <a:r>
              <a:rPr lang="en-US" sz="1200" dirty="0" smtClean="0"/>
              <a:t> to center the text in the text box.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With</a:t>
            </a:r>
            <a:r>
              <a:rPr lang="en-US" sz="1200" baseline="0" dirty="0" smtClean="0"/>
              <a:t> the text box still selected, u</a:t>
            </a:r>
            <a:r>
              <a:rPr lang="en-US" sz="1200" dirty="0" smtClean="0"/>
              <a:t>nder </a:t>
            </a:r>
            <a:r>
              <a:rPr lang="en-US" sz="1200" b="1" dirty="0" smtClean="0"/>
              <a:t>Drawing</a:t>
            </a:r>
            <a:r>
              <a:rPr lang="en-US" sz="1200" b="1" baseline="0" dirty="0" smtClean="0"/>
              <a:t>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in the bottom right corner of the </a:t>
            </a:r>
            <a:r>
              <a:rPr lang="en-US" sz="1200" b="1" baseline="0" dirty="0" smtClean="0"/>
              <a:t>WordArt Styles </a:t>
            </a:r>
            <a:r>
              <a:rPr lang="en-US" sz="1200" b="0" baseline="0" dirty="0" smtClean="0"/>
              <a:t>group, click the </a:t>
            </a:r>
            <a:r>
              <a:rPr lang="en-US" sz="1200" b="1" baseline="0" dirty="0" smtClean="0"/>
              <a:t>Format Text Effects: Text Box</a:t>
            </a:r>
            <a:r>
              <a:rPr lang="en-US" sz="1200" b="0" baseline="0" dirty="0" smtClean="0"/>
              <a:t> dialog box launcher. In the </a:t>
            </a:r>
            <a:r>
              <a:rPr lang="en-US" sz="1200" b="1" baseline="0" dirty="0" smtClean="0"/>
              <a:t>Format Text Effects </a:t>
            </a:r>
            <a:r>
              <a:rPr lang="en-US" sz="1200" b="0" baseline="0" dirty="0" smtClean="0"/>
              <a:t>dialog box, in the left pane, click </a:t>
            </a:r>
            <a:r>
              <a:rPr lang="en-US" sz="1200" b="1" baseline="0" dirty="0" smtClean="0"/>
              <a:t>Text Fill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Text Fill</a:t>
            </a:r>
            <a:r>
              <a:rPr lang="en-US" sz="1200" b="0" baseline="0" dirty="0" smtClean="0"/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Select </a:t>
            </a:r>
            <a:r>
              <a:rPr lang="en-US" sz="1200" b="1" baseline="0" dirty="0" smtClean="0"/>
              <a:t>Gradient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fill</a:t>
            </a:r>
            <a:r>
              <a:rPr lang="en-US" sz="1200" b="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Down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second option from the left). 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on the slider, and customize the gradient stops as follows:</a:t>
            </a:r>
            <a:endParaRPr lang="en-US" dirty="0" smtClean="0">
              <a:effectLst/>
            </a:endParaRP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slider, and then do the following: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Red: 219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Green: 76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Blue: 19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Stop 2 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slider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Red: 245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Green: 174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Blue: 135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On the slide, select the text box and under </a:t>
            </a:r>
            <a:r>
              <a:rPr lang="en-US" sz="1200" b="1" baseline="0" dirty="0" smtClean="0"/>
              <a:t>Drawing 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WordArt Styles </a:t>
            </a:r>
            <a:r>
              <a:rPr lang="en-US" sz="1200" b="0" baseline="0" dirty="0" smtClean="0"/>
              <a:t>group, click </a:t>
            </a:r>
            <a:r>
              <a:rPr lang="en-US" sz="1200" b="1" baseline="0" dirty="0" smtClean="0"/>
              <a:t>Text Effects</a:t>
            </a:r>
            <a:r>
              <a:rPr lang="en-US" sz="1200" b="0" baseline="0" dirty="0" smtClean="0"/>
              <a:t>, point to </a:t>
            </a:r>
            <a:r>
              <a:rPr lang="en-US" sz="1200" b="1" baseline="0" dirty="0" smtClean="0"/>
              <a:t>Shadow</a:t>
            </a:r>
            <a:r>
              <a:rPr lang="en-US" sz="1200" b="0" baseline="0" dirty="0" smtClean="0"/>
              <a:t> and then click </a:t>
            </a:r>
            <a:r>
              <a:rPr lang="en-US" sz="1200" b="1" baseline="0" dirty="0" smtClean="0"/>
              <a:t>Shadow Options</a:t>
            </a:r>
            <a:r>
              <a:rPr lang="en-US" sz="1200" b="0" baseline="0" dirty="0" smtClean="0"/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Format Text Effects </a:t>
            </a:r>
            <a:r>
              <a:rPr lang="en-US" sz="1200" b="0" baseline="0" dirty="0" smtClean="0"/>
              <a:t>dialog box, in the left pane, click </a:t>
            </a:r>
            <a:r>
              <a:rPr lang="en-US" sz="1200" b="1" baseline="0" dirty="0" smtClean="0"/>
              <a:t>Shadow</a:t>
            </a:r>
            <a:r>
              <a:rPr lang="en-US" sz="1200" b="0" baseline="0" dirty="0" smtClean="0"/>
              <a:t> and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Presets</a:t>
            </a:r>
            <a:r>
              <a:rPr lang="en-US" sz="1200" b="0" baseline="0" dirty="0" smtClean="0"/>
              <a:t> list, under </a:t>
            </a:r>
            <a:r>
              <a:rPr lang="en-US" sz="1200" b="1" baseline="0" dirty="0" smtClean="0"/>
              <a:t>Perspective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Below</a:t>
            </a:r>
            <a:r>
              <a:rPr lang="en-US" sz="1200" b="0" baseline="0" dirty="0" smtClean="0"/>
              <a:t> (third option on first row).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Color</a:t>
            </a:r>
            <a:r>
              <a:rPr lang="en-US" sz="1200" b="0" baseline="0" dirty="0" smtClean="0"/>
              <a:t> list, click </a:t>
            </a:r>
            <a:r>
              <a:rPr lang="en-US" sz="1200" b="1" baseline="0" dirty="0" smtClean="0"/>
              <a:t>Olive Green, Accent 3, darker 25% </a:t>
            </a:r>
            <a:r>
              <a:rPr lang="en-US" sz="1200" b="0" baseline="0" dirty="0" smtClean="0"/>
              <a:t>(fifth option down in sixth column).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Transparency</a:t>
            </a:r>
            <a:r>
              <a:rPr lang="en-US" sz="1200" b="0" baseline="0" dirty="0" smtClean="0"/>
              <a:t> slider, enter </a:t>
            </a:r>
            <a:r>
              <a:rPr lang="en-US" sz="1200" b="1" baseline="0" dirty="0" smtClean="0"/>
              <a:t>85%</a:t>
            </a:r>
            <a:r>
              <a:rPr lang="en-US" sz="1200" b="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Blur</a:t>
            </a:r>
            <a:r>
              <a:rPr lang="en-US" sz="1200" b="0" baseline="0" dirty="0" smtClean="0"/>
              <a:t> slider, enter </a:t>
            </a:r>
            <a:r>
              <a:rPr lang="en-US" sz="1200" b="1" baseline="0" dirty="0" smtClean="0"/>
              <a:t>10%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Angle</a:t>
            </a:r>
            <a:r>
              <a:rPr lang="en-US" sz="1200" b="0" baseline="0" dirty="0" smtClean="0"/>
              <a:t> slider, enter </a:t>
            </a:r>
            <a:r>
              <a:rPr lang="en-US" sz="1200" b="1" baseline="0" dirty="0" smtClean="0"/>
              <a:t>90</a:t>
            </a:r>
            <a:r>
              <a:rPr lang="en-US" sz="1200" b="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Distance</a:t>
            </a:r>
            <a:r>
              <a:rPr lang="en-US" sz="1200" b="0" baseline="0" dirty="0" smtClean="0"/>
              <a:t> slider, enter </a:t>
            </a:r>
            <a:r>
              <a:rPr lang="en-US" sz="1200" b="1" baseline="0" dirty="0" smtClean="0"/>
              <a:t>5 pt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None/>
              <a:defRPr/>
            </a:pPr>
            <a:endParaRPr lang="en-US" sz="1200" dirty="0" smtClean="0"/>
          </a:p>
          <a:p>
            <a:pPr marL="228600" indent="-228600">
              <a:buFont typeface="+mj-lt"/>
              <a:buNone/>
              <a:defRPr/>
            </a:pPr>
            <a:r>
              <a:rPr lang="en-US" sz="1200" dirty="0" smtClean="0"/>
              <a:t>To reproduce the </a:t>
            </a:r>
            <a:r>
              <a:rPr lang="en-US" sz="1200" baseline="0" dirty="0" smtClean="0"/>
              <a:t>animation effects for the first text on this slide, do the following: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200" baseline="0" dirty="0" smtClean="0"/>
              <a:t>On the slide, select the text box, and then o</a:t>
            </a:r>
            <a:r>
              <a:rPr lang="en-US" sz="1200" dirty="0" smtClean="0"/>
              <a:t>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to expand the effect gallery, and under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Zoom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  <a:defRPr/>
            </a:pPr>
            <a:r>
              <a:rPr lang="en-US" sz="1200" baseline="0" dirty="0" smtClean="0"/>
              <a:t>In the Timing group, do the following: </a:t>
            </a:r>
          </a:p>
          <a:p>
            <a:pPr marL="1143000" lvl="2" indent="-228600">
              <a:buFont typeface="Arial" pitchFamily="34" charset="0"/>
              <a:buChar char="•"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Previous.</a:t>
            </a:r>
            <a:endParaRPr lang="en-US" sz="1200" baseline="0" dirty="0" smtClean="0"/>
          </a:p>
          <a:p>
            <a:pPr marL="1143000" lvl="2" indent="-228600">
              <a:buFont typeface="Arial" pitchFamily="34" charset="0"/>
              <a:buChar char="•"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02.00.</a:t>
            </a:r>
            <a:endParaRPr lang="en-US" sz="1200" baseline="0" dirty="0" smtClean="0"/>
          </a:p>
          <a:p>
            <a:pPr marL="228600" lvl="0" indent="-228600">
              <a:buFont typeface="+mj-lt"/>
              <a:buAutoNum type="arabicPeriod"/>
              <a:defRPr/>
            </a:pPr>
            <a:r>
              <a:rPr lang="en-US" sz="1200" baseline="0" dirty="0" smtClean="0"/>
              <a:t>In the Advanced Animation group, click </a:t>
            </a:r>
            <a:r>
              <a:rPr lang="en-US" sz="1200" b="1" baseline="0" dirty="0" smtClean="0"/>
              <a:t>Add Animation</a:t>
            </a:r>
            <a:r>
              <a:rPr lang="en-US" sz="1200" baseline="0" dirty="0" smtClean="0"/>
              <a:t>, and under </a:t>
            </a:r>
            <a:r>
              <a:rPr lang="en-US" sz="1200" b="1" baseline="0" dirty="0" smtClean="0"/>
              <a:t>Entrance</a:t>
            </a:r>
            <a:r>
              <a:rPr lang="en-US" sz="1200" baseline="0" dirty="0" smtClean="0"/>
              <a:t>, click </a:t>
            </a:r>
            <a:r>
              <a:rPr lang="en-US" sz="1200" b="1" baseline="0" dirty="0" smtClean="0"/>
              <a:t>Fly In</a:t>
            </a:r>
            <a:r>
              <a:rPr lang="en-US" sz="1200" b="0" baseline="0" dirty="0" smtClean="0"/>
              <a:t>.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en-US" sz="1200" b="0" baseline="0" dirty="0" smtClean="0"/>
              <a:t>In the Advanced Animation group, click Animation Pane. In the Animation Pane, select the second entrance effect (fly-in) and do the following:</a:t>
            </a:r>
          </a:p>
          <a:p>
            <a:pPr marL="1143000" lvl="2" indent="-228600">
              <a:buFont typeface="Arial" pitchFamily="34" charset="0"/>
              <a:buChar char="•"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 Previous.</a:t>
            </a:r>
            <a:endParaRPr lang="en-US" sz="1200" baseline="0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02.00.</a:t>
            </a:r>
            <a:r>
              <a:rPr lang="en-US" sz="1200" baseline="0" dirty="0" smtClean="0"/>
              <a:t> 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Effect Options </a:t>
            </a:r>
            <a:r>
              <a:rPr lang="en-US" sz="1200" baseline="0" dirty="0" smtClean="0"/>
              <a:t>and under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, select </a:t>
            </a:r>
            <a:r>
              <a:rPr lang="en-US" sz="1200" b="1" baseline="0" dirty="0" smtClean="0"/>
              <a:t>From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Top</a:t>
            </a:r>
            <a:r>
              <a:rPr lang="en-US" sz="1200" baseline="0" dirty="0" smtClean="0"/>
              <a:t>.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en-US" sz="1200" baseline="0" dirty="0" smtClean="0"/>
              <a:t>On the slide select the text box, and 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 </a:t>
            </a:r>
            <a:r>
              <a:rPr lang="en-US" sz="1200" baseline="0" dirty="0" smtClean="0"/>
              <a:t>group, click </a:t>
            </a:r>
            <a:r>
              <a:rPr lang="en-US" sz="1200" b="1" baseline="0" dirty="0" smtClean="0"/>
              <a:t>Add Animation </a:t>
            </a:r>
            <a:r>
              <a:rPr lang="en-US" sz="1200" baseline="0" dirty="0" smtClean="0"/>
              <a:t>and then click </a:t>
            </a:r>
            <a:r>
              <a:rPr lang="en-US" sz="1200" b="1" baseline="0" dirty="0" smtClean="0"/>
              <a:t>More Exit Effects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Add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Exit Effect</a:t>
            </a:r>
            <a:r>
              <a:rPr lang="en-US" sz="1200" b="0" baseline="0" dirty="0" smtClean="0"/>
              <a:t> dialog box, </a:t>
            </a:r>
            <a:r>
              <a:rPr lang="en-US" sz="1200" b="0" i="0" baseline="0" dirty="0" smtClean="0"/>
              <a:t>under </a:t>
            </a:r>
            <a:r>
              <a:rPr lang="en-US" sz="1200" b="1" i="0" baseline="0" dirty="0" smtClean="0"/>
              <a:t>Subtle</a:t>
            </a:r>
            <a:r>
              <a:rPr lang="en-US" sz="1200" b="0" i="0" baseline="0" dirty="0" smtClean="0"/>
              <a:t>, select </a:t>
            </a:r>
            <a:r>
              <a:rPr lang="en-US" sz="1200" b="1" i="0" baseline="0" dirty="0" smtClean="0"/>
              <a:t>Contract</a:t>
            </a:r>
            <a:r>
              <a:rPr lang="en-US" sz="1200" b="0" i="0" baseline="0" dirty="0" smtClean="0"/>
              <a:t>, and then click</a:t>
            </a:r>
            <a:r>
              <a:rPr lang="en-US" sz="1200" b="1" i="0" baseline="0" dirty="0" smtClean="0"/>
              <a:t> OK</a:t>
            </a:r>
            <a:r>
              <a:rPr lang="en-US" sz="1200" b="0" i="0" baseline="0" dirty="0" smtClean="0"/>
              <a:t>.</a:t>
            </a:r>
            <a:endParaRPr lang="en-US" sz="12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Advanced 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, select the third effect (contract exit), and 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 do the following: </a:t>
            </a:r>
          </a:p>
          <a:p>
            <a:pPr marL="1143000" lvl="2" indent="-228600">
              <a:buFont typeface="Arial" pitchFamily="34" charset="0"/>
              <a:buChar char="•"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After Previous.</a:t>
            </a:r>
            <a:endParaRPr lang="en-US" sz="1200" baseline="0" dirty="0" smtClean="0"/>
          </a:p>
          <a:p>
            <a:pPr marL="1143000" lvl="2" indent="-228600">
              <a:buFont typeface="Arial" pitchFamily="34" charset="0"/>
              <a:buChar char="•"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Duration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01.00.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sz="1200" i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i="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i="0" dirty="0" smtClean="0"/>
              <a:t>To reproduce the second text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text box</a:t>
            </a:r>
            <a:r>
              <a:rPr lang="en-US" sz="1200" baseline="0" dirty="0" smtClean="0"/>
              <a:t>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Clipboard</a:t>
            </a:r>
            <a:r>
              <a:rPr lang="en-US" sz="1200" baseline="0" dirty="0" smtClean="0"/>
              <a:t> group, click the arrow next to </a:t>
            </a:r>
            <a:r>
              <a:rPr lang="en-US" sz="1200" b="1" baseline="0" dirty="0" smtClean="0"/>
              <a:t>Copy</a:t>
            </a:r>
            <a:r>
              <a:rPr lang="en-US" sz="1200" baseline="0" dirty="0" smtClean="0"/>
              <a:t> and select </a:t>
            </a:r>
            <a:r>
              <a:rPr lang="en-US" sz="1200" b="1" baseline="0" dirty="0" smtClean="0"/>
              <a:t>Duplicate</a:t>
            </a:r>
            <a:r>
              <a:rPr lang="en-US" sz="1200" baseline="0" dirty="0" smtClean="0"/>
              <a:t>.</a:t>
            </a:r>
            <a:r>
              <a:rPr lang="en-US" sz="1200" dirty="0" smtClean="0"/>
              <a:t>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Select the second text box, right-click, and select </a:t>
            </a:r>
            <a:r>
              <a:rPr lang="en-US" sz="1200" b="1" baseline="0" dirty="0" smtClean="0"/>
              <a:t>Edit Text</a:t>
            </a:r>
            <a:r>
              <a:rPr lang="en-US" sz="1200" baseline="0" dirty="0" smtClean="0"/>
              <a:t>. Enter new text.</a:t>
            </a:r>
          </a:p>
          <a:p>
            <a:pPr marL="228600" indent="-228600">
              <a:buFont typeface="+mj-lt"/>
              <a:buNone/>
              <a:defRPr/>
            </a:pPr>
            <a:endParaRPr lang="en-US" sz="1200" dirty="0" smtClean="0"/>
          </a:p>
          <a:p>
            <a:pPr marL="228600" indent="-228600">
              <a:buFont typeface="+mj-lt"/>
              <a:buAutoNum type="arabicPeriod"/>
              <a:defRPr/>
            </a:pP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To reproduce the </a:t>
            </a:r>
            <a:r>
              <a:rPr lang="en-US" sz="1200" baseline="0" dirty="0" smtClean="0"/>
              <a:t>animation effects for the second text on this slide, do the following: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I</a:t>
            </a:r>
            <a:r>
              <a:rPr lang="en-US" sz="1200" baseline="0" dirty="0" smtClean="0"/>
              <a:t>n the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, click the fourth animation effect (first entrance for second text box) and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to expand the effects gallery and then click</a:t>
            </a:r>
            <a:r>
              <a:rPr lang="en-US" sz="1200" dirty="0" smtClean="0"/>
              <a:t> </a:t>
            </a:r>
            <a:r>
              <a:rPr lang="en-US" sz="1200" b="1" i="0" dirty="0" smtClean="0"/>
              <a:t>More Entrance Effects</a:t>
            </a:r>
            <a:r>
              <a:rPr lang="en-US" sz="1200" b="0" i="0" dirty="0" smtClean="0"/>
              <a:t>,</a:t>
            </a:r>
            <a:r>
              <a:rPr lang="en-US" sz="1200" b="0" i="0" baseline="0" dirty="0" smtClean="0"/>
              <a:t> and then i</a:t>
            </a:r>
            <a:r>
              <a:rPr lang="en-US" sz="1200" i="0" baseline="0" dirty="0" smtClean="0"/>
              <a:t>n the </a:t>
            </a:r>
            <a:r>
              <a:rPr lang="en-US" sz="1200" b="1" i="0" baseline="0" dirty="0" smtClean="0"/>
              <a:t>Change Exit Effect</a:t>
            </a:r>
            <a:r>
              <a:rPr lang="en-US" sz="1200" i="0" baseline="0" dirty="0" smtClean="0"/>
              <a:t> dialog box, under </a:t>
            </a:r>
            <a:r>
              <a:rPr lang="en-US" sz="1200" b="1" i="0" baseline="0" dirty="0" smtClean="0"/>
              <a:t>Moderate</a:t>
            </a:r>
            <a:r>
              <a:rPr lang="en-US" sz="1200" i="0" baseline="0" dirty="0" smtClean="0"/>
              <a:t>, select </a:t>
            </a:r>
            <a:r>
              <a:rPr lang="en-US" sz="1200" b="1" i="0" baseline="0" dirty="0" smtClean="0"/>
              <a:t>Expand</a:t>
            </a:r>
            <a:r>
              <a:rPr lang="en-US" sz="1200" b="0" i="0" baseline="0" dirty="0" smtClean="0"/>
              <a:t>, and then click</a:t>
            </a:r>
            <a:r>
              <a:rPr lang="en-US" sz="1200" b="1" i="0" baseline="0" dirty="0" smtClean="0"/>
              <a:t> OK</a:t>
            </a:r>
            <a:r>
              <a:rPr lang="en-US" sz="1200" baseline="0" dirty="0" smtClean="0"/>
              <a:t>. 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</a:t>
            </a:r>
            <a:r>
              <a:rPr lang="en-US" sz="1200" b="0" baseline="0" dirty="0" smtClean="0"/>
              <a:t>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="0" baseline="0" dirty="0" smtClean="0"/>
              <a:t> list, select </a:t>
            </a:r>
            <a:r>
              <a:rPr lang="en-US" sz="1200" b="1" dirty="0" smtClean="0"/>
              <a:t>With Previous.</a:t>
            </a:r>
            <a:endParaRPr lang="en-US" sz="1200" b="0" baseline="0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Duration</a:t>
            </a:r>
            <a:r>
              <a:rPr lang="en-US" sz="1200" b="0" baseline="0" dirty="0" smtClean="0"/>
              <a:t> list, select </a:t>
            </a:r>
            <a:r>
              <a:rPr lang="en-US" sz="1200" b="1" baseline="0" dirty="0" smtClean="0"/>
              <a:t>01.00</a:t>
            </a:r>
            <a:r>
              <a:rPr lang="en-US" sz="1200" b="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Delay</a:t>
            </a:r>
            <a:r>
              <a:rPr lang="en-US" sz="1200" b="0" baseline="0" dirty="0" smtClean="0"/>
              <a:t> list, enter </a:t>
            </a:r>
            <a:r>
              <a:rPr lang="en-US" sz="1200" b="1" baseline="0" dirty="0" smtClean="0"/>
              <a:t>01.00</a:t>
            </a:r>
            <a:r>
              <a:rPr lang="en-US" sz="1200" b="0" baseline="0" dirty="0" smtClean="0"/>
              <a:t>.</a:t>
            </a:r>
            <a:endParaRPr lang="en-US" sz="12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In the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 Pane</a:t>
            </a:r>
            <a:r>
              <a:rPr lang="en-US" sz="1200" baseline="0" dirty="0" smtClean="0"/>
              <a:t>, click the fifth animation effect (second entrance for the second text box) and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to expand the effects gallery and then </a:t>
            </a:r>
            <a:r>
              <a:rPr lang="en-US" sz="1200" dirty="0" smtClean="0"/>
              <a:t>under </a:t>
            </a:r>
            <a:r>
              <a:rPr lang="en-US" sz="1200" b="1" dirty="0" smtClean="0"/>
              <a:t>Exit</a:t>
            </a:r>
            <a:r>
              <a:rPr lang="en-US" sz="1200" dirty="0" smtClean="0"/>
              <a:t>,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Fly Out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Effect Options </a:t>
            </a:r>
            <a:r>
              <a:rPr lang="en-US" sz="1200" baseline="0" dirty="0" smtClean="0"/>
              <a:t>and under </a:t>
            </a:r>
            <a:r>
              <a:rPr lang="en-US" sz="1200" b="1" baseline="0" dirty="0" smtClean="0"/>
              <a:t>Direction</a:t>
            </a:r>
            <a:r>
              <a:rPr lang="en-US" sz="1200" b="0" baseline="0" dirty="0" smtClean="0"/>
              <a:t>, click </a:t>
            </a:r>
            <a:r>
              <a:rPr lang="en-US" sz="1200" b="1" baseline="0" dirty="0" smtClean="0"/>
              <a:t>To Bottom.</a:t>
            </a:r>
            <a:endParaRPr lang="en-US" sz="120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</a:t>
            </a:r>
            <a:r>
              <a:rPr lang="en-US" sz="1200" b="0" baseline="0" dirty="0" smtClean="0"/>
              <a:t>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="0" baseline="0" dirty="0" smtClean="0"/>
              <a:t> list, select </a:t>
            </a:r>
            <a:r>
              <a:rPr lang="en-US" sz="1200" b="1" dirty="0" smtClean="0"/>
              <a:t>After</a:t>
            </a:r>
            <a:r>
              <a:rPr lang="en-US" sz="1200" b="1" baseline="0" dirty="0" smtClean="0"/>
              <a:t> </a:t>
            </a:r>
            <a:r>
              <a:rPr lang="en-US" sz="1200" b="1" dirty="0" smtClean="0"/>
              <a:t>Previous. </a:t>
            </a:r>
            <a:endParaRPr lang="en-US" sz="1200" b="0" baseline="0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Duration</a:t>
            </a:r>
            <a:r>
              <a:rPr lang="en-US" sz="1200" b="0" baseline="0" dirty="0" smtClean="0"/>
              <a:t> list, enter </a:t>
            </a:r>
            <a:r>
              <a:rPr lang="en-US" sz="1200" b="1" baseline="0" dirty="0" smtClean="0"/>
              <a:t>01.00</a:t>
            </a:r>
            <a:r>
              <a:rPr lang="en-US" sz="1200" b="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Delay</a:t>
            </a:r>
            <a:r>
              <a:rPr lang="en-US" sz="1200" b="0" baseline="0" dirty="0" smtClean="0"/>
              <a:t> list, enter </a:t>
            </a:r>
            <a:r>
              <a:rPr lang="en-US" sz="1200" b="1" baseline="0" dirty="0" smtClean="0"/>
              <a:t>00.50</a:t>
            </a:r>
            <a:r>
              <a:rPr lang="en-US" sz="1200" b="0" baseline="0" dirty="0" smtClean="0"/>
              <a:t>.</a:t>
            </a:r>
            <a:endParaRPr lang="en-US" sz="120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Click </a:t>
            </a:r>
            <a:r>
              <a:rPr lang="en-US" sz="1200" b="1" baseline="0" dirty="0" smtClean="0"/>
              <a:t>Add Effect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Exit</a:t>
            </a:r>
            <a:r>
              <a:rPr lang="en-US" sz="1200" baseline="0" dirty="0" smtClean="0"/>
              <a:t>, and then click </a:t>
            </a:r>
            <a:r>
              <a:rPr lang="en-US" sz="1200" b="1" i="0" baseline="0" dirty="0" smtClean="0"/>
              <a:t>More Effects</a:t>
            </a:r>
            <a:r>
              <a:rPr lang="en-US" sz="1200" b="0" i="0" baseline="0" dirty="0" smtClean="0"/>
              <a:t>, and then i</a:t>
            </a:r>
            <a:r>
              <a:rPr lang="en-US" sz="1200" dirty="0" smtClean="0"/>
              <a:t>n the </a:t>
            </a:r>
            <a:r>
              <a:rPr lang="en-US" sz="1200" b="1" dirty="0" smtClean="0"/>
              <a:t>Add Exit Effect</a:t>
            </a:r>
            <a:r>
              <a:rPr lang="en-US" sz="1200" dirty="0" smtClean="0"/>
              <a:t> dialog box, under </a:t>
            </a:r>
            <a:r>
              <a:rPr lang="en-US" sz="1200" b="1" dirty="0" smtClean="0"/>
              <a:t>Subtle</a:t>
            </a:r>
            <a:r>
              <a:rPr lang="en-US" sz="1200" dirty="0" smtClean="0"/>
              <a:t>,</a:t>
            </a:r>
            <a:r>
              <a:rPr lang="en-US" sz="1200" baseline="0" dirty="0" smtClean="0"/>
              <a:t> click </a:t>
            </a:r>
            <a:r>
              <a:rPr lang="en-US" sz="1200" b="1" dirty="0" smtClean="0"/>
              <a:t>Faded Zoom</a:t>
            </a:r>
            <a:r>
              <a:rPr lang="en-US" sz="1200" b="0" i="0" baseline="0" dirty="0" smtClean="0"/>
              <a:t>, and then click</a:t>
            </a:r>
            <a:r>
              <a:rPr lang="en-US" sz="1200" b="1" i="0" baseline="0" dirty="0" smtClean="0"/>
              <a:t> OK</a:t>
            </a:r>
            <a:r>
              <a:rPr lang="en-US" sz="1200" baseline="0" dirty="0" smtClean="0"/>
              <a:t>.</a:t>
            </a:r>
            <a:r>
              <a:rPr lang="en-US" sz="1200" dirty="0" smtClean="0"/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Animation Pane, click the sixth animation effect (exit for the second text box) and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 group, click the </a:t>
            </a:r>
            <a:r>
              <a:rPr lang="en-US" sz="1200" b="1" baseline="0" dirty="0" smtClean="0"/>
              <a:t>More</a:t>
            </a:r>
            <a:r>
              <a:rPr lang="en-US" sz="1200" baseline="0" dirty="0" smtClean="0"/>
              <a:t> arrow to expand the effects gallery and then </a:t>
            </a:r>
            <a:r>
              <a:rPr lang="en-US" sz="1200" dirty="0" smtClean="0"/>
              <a:t>under </a:t>
            </a:r>
            <a:r>
              <a:rPr lang="en-US" sz="1200" b="1" dirty="0" smtClean="0"/>
              <a:t>Exit</a:t>
            </a:r>
            <a:r>
              <a:rPr lang="en-US" sz="1200" dirty="0" smtClean="0"/>
              <a:t>,</a:t>
            </a:r>
            <a:r>
              <a:rPr lang="en-US" sz="1200" i="0" baseline="0" dirty="0" smtClean="0"/>
              <a:t> click </a:t>
            </a:r>
            <a:r>
              <a:rPr lang="en-US" sz="1200" b="1" i="0" baseline="0" dirty="0" smtClean="0"/>
              <a:t>Basic Zoom</a:t>
            </a:r>
            <a:r>
              <a:rPr lang="en-US" sz="1200" baseline="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group,</a:t>
            </a:r>
            <a:r>
              <a:rPr lang="en-US" sz="1200" b="0" baseline="0" dirty="0" smtClean="0"/>
              <a:t> do the following: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="0" baseline="0" dirty="0" smtClean="0"/>
              <a:t> list, select </a:t>
            </a:r>
            <a:r>
              <a:rPr lang="en-US" sz="1200" b="1" dirty="0" smtClean="0"/>
              <a:t>With Previous.</a:t>
            </a:r>
            <a:endParaRPr lang="en-US" sz="1200" b="0" baseline="0" dirty="0" smtClean="0"/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Duration</a:t>
            </a:r>
            <a:r>
              <a:rPr lang="en-US" sz="1200" b="0" baseline="0" dirty="0" smtClean="0"/>
              <a:t> list, enter </a:t>
            </a:r>
            <a:r>
              <a:rPr lang="en-US" sz="1200" b="1" baseline="0" dirty="0" smtClean="0"/>
              <a:t>02.00</a:t>
            </a:r>
            <a:r>
              <a:rPr lang="en-US" sz="1200" b="0" baseline="0" dirty="0" smtClean="0"/>
              <a:t>.</a:t>
            </a: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To align the </a:t>
            </a:r>
            <a:r>
              <a:rPr lang="en-US" sz="1200" baseline="0" dirty="0" smtClean="0"/>
              <a:t>text on this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baseline="0" dirty="0" smtClean="0"/>
              <a:t>On the slide, press and hold CTRL and s</a:t>
            </a:r>
            <a:r>
              <a:rPr lang="en-US" sz="1200" dirty="0" smtClean="0"/>
              <a:t>elect both text boxes, and then on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Drawing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Arrange</a:t>
            </a:r>
            <a:r>
              <a:rPr lang="en-US" sz="1200" dirty="0" smtClean="0"/>
              <a:t>, and then under </a:t>
            </a:r>
            <a:r>
              <a:rPr lang="en-US" sz="1200" b="1" dirty="0" smtClean="0"/>
              <a:t>Position Objects</a:t>
            </a:r>
            <a:r>
              <a:rPr lang="en-US" sz="1200" dirty="0" smtClean="0"/>
              <a:t>, click </a:t>
            </a:r>
            <a:r>
              <a:rPr lang="en-US" sz="1200" b="1" dirty="0" smtClean="0"/>
              <a:t>Align</a:t>
            </a:r>
            <a:r>
              <a:rPr lang="en-US" sz="1200" dirty="0" smtClean="0"/>
              <a:t>, and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Click </a:t>
            </a:r>
            <a:r>
              <a:rPr lang="en-US" sz="1200" b="1" dirty="0" smtClean="0"/>
              <a:t>Align to Slide</a:t>
            </a:r>
            <a:r>
              <a:rPr lang="en-US" sz="1200" dirty="0" smtClean="0"/>
              <a:t>.</a:t>
            </a:r>
            <a:endParaRPr lang="en-US" sz="1200" baseline="0" dirty="0" smtClean="0"/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Click </a:t>
            </a:r>
            <a:r>
              <a:rPr lang="en-US" sz="1200" b="1" dirty="0" smtClean="0"/>
              <a:t>Align Middle</a:t>
            </a:r>
            <a:r>
              <a:rPr lang="en-US" sz="120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Click </a:t>
            </a:r>
            <a:r>
              <a:rPr lang="en-US" sz="1200" b="1" dirty="0" smtClean="0"/>
              <a:t>Align Center</a:t>
            </a:r>
            <a:r>
              <a:rPr lang="en-US" sz="1200" dirty="0" smtClean="0"/>
              <a:t>.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background on this slide, do the following: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and then do the following:</a:t>
            </a:r>
            <a:endParaRPr lang="en-US" dirty="0" smtClean="0">
              <a:effectLst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Radial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Center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 option from the left).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on the slider, and customize the gradient stops as follows:</a:t>
            </a:r>
            <a:endParaRPr lang="en-US" dirty="0" smtClean="0">
              <a:effectLst/>
            </a:endParaRP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slider, and then do the following: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row, first option from the left).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Olive Green, Accent 3, Lighter 60%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 row, seventh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389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3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0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3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45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2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5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9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68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6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5000">
              <a:srgbClr val="FFFFFF"/>
            </a:gs>
            <a:gs pos="100000">
              <a:schemeClr val="accent3">
                <a:lumMod val="40000"/>
                <a:lumOff val="6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50274" y="2951947"/>
            <a:ext cx="3243452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 rtl="0"/>
            <a:r>
              <a:rPr lang="en-US" sz="5600" b="1" kern="1200" dirty="0">
                <a:ln w="19050">
                  <a:solidFill>
                    <a:srgbClr val="FFFFFF"/>
                  </a:solidFill>
                  <a:prstDash val="solid"/>
                </a:ln>
                <a:gradFill flip="none" rotWithShape="1">
                  <a:gsLst>
                    <a:gs pos="25000">
                      <a:srgbClr val="DB4C13"/>
                    </a:gs>
                    <a:gs pos="100000">
                      <a:srgbClr val="F5AE87"/>
                    </a:gs>
                  </a:gsLst>
                  <a:lin ang="5400000" scaled="1"/>
                  <a:tileRect/>
                </a:gradFill>
                <a:effectLst>
                  <a:outerShdw blurRad="127000" dist="63500" dir="5400000" sy="-20000" rotWithShape="0">
                    <a:schemeClr val="accent3">
                      <a:lumMod val="75000"/>
                      <a:alpha val="15000"/>
                    </a:schemeClr>
                  </a:outerShdw>
                </a:effectLst>
                <a:latin typeface="Franklin Gothic Heavy" pitchFamily="34" charset="0"/>
                <a:ea typeface="+mn-ea"/>
                <a:cs typeface="+mn-cs"/>
              </a:rPr>
              <a:t>First </a:t>
            </a:r>
            <a:r>
              <a:rPr lang="en-US" sz="5600" b="1" kern="1200" dirty="0" smtClean="0">
                <a:ln w="19050">
                  <a:solidFill>
                    <a:srgbClr val="FFFFFF"/>
                  </a:solidFill>
                  <a:prstDash val="solid"/>
                </a:ln>
                <a:gradFill flip="none" rotWithShape="1">
                  <a:gsLst>
                    <a:gs pos="25000">
                      <a:srgbClr val="DB4C13"/>
                    </a:gs>
                    <a:gs pos="100000">
                      <a:srgbClr val="F5AE87"/>
                    </a:gs>
                  </a:gsLst>
                  <a:lin ang="5400000" scaled="1"/>
                  <a:tileRect/>
                </a:gradFill>
                <a:effectLst>
                  <a:outerShdw blurRad="127000" dist="63500" dir="5400000" sy="-20000" rotWithShape="0">
                    <a:schemeClr val="accent3">
                      <a:lumMod val="75000"/>
                      <a:alpha val="15000"/>
                    </a:schemeClr>
                  </a:outerShdw>
                </a:effectLst>
                <a:latin typeface="Franklin Gothic Heavy" pitchFamily="34" charset="0"/>
                <a:ea typeface="+mn-ea"/>
                <a:cs typeface="+mn-cs"/>
              </a:rPr>
              <a:t>text</a:t>
            </a:r>
            <a:endParaRPr lang="en-US" sz="5600" b="1" kern="1200" dirty="0">
              <a:ln w="19050">
                <a:solidFill>
                  <a:srgbClr val="FFFFFF"/>
                </a:solidFill>
                <a:prstDash val="solid"/>
              </a:ln>
              <a:gradFill flip="none" rotWithShape="1">
                <a:gsLst>
                  <a:gs pos="25000">
                    <a:srgbClr val="DB4C13"/>
                  </a:gs>
                  <a:gs pos="100000">
                    <a:srgbClr val="F5AE87"/>
                  </a:gs>
                </a:gsLst>
                <a:lin ang="5400000" scaled="1"/>
                <a:tileRect/>
              </a:gradFill>
              <a:effectLst>
                <a:outerShdw blurRad="127000" dist="63500" dir="5400000" sy="-20000" rotWithShape="0">
                  <a:schemeClr val="accent3">
                    <a:lumMod val="75000"/>
                    <a:alpha val="15000"/>
                  </a:schemeClr>
                </a:outerShdw>
              </a:effectLst>
              <a:latin typeface="Franklin Gothic Heavy" pitchFamily="34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66135" y="2951947"/>
            <a:ext cx="4211729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rtlCol="0">
            <a:spAutoFit/>
          </a:bodyPr>
          <a:lstStyle/>
          <a:p>
            <a:pPr algn="ctr" rtl="0"/>
            <a:r>
              <a:rPr lang="en-US" sz="5600" b="1" kern="1200" dirty="0">
                <a:ln w="1905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prstDash val="solid"/>
                </a:ln>
                <a:gradFill flip="none" rotWithShape="1">
                  <a:gsLst>
                    <a:gs pos="25000">
                      <a:srgbClr val="DB4C13"/>
                    </a:gs>
                    <a:gs pos="100000">
                      <a:srgbClr val="F5AE87"/>
                    </a:gs>
                  </a:gsLst>
                  <a:lin ang="5400000" scaled="1"/>
                  <a:tileRect/>
                </a:gradFill>
                <a:effectLst>
                  <a:outerShdw blurRad="127000" dist="63500" dir="5400000" sy="-20000" rotWithShape="0">
                    <a:schemeClr val="accent3">
                      <a:lumMod val="75000"/>
                      <a:alpha val="15000"/>
                    </a:schemeClr>
                  </a:outerShdw>
                </a:effectLst>
                <a:latin typeface="Franklin Gothic Heavy" pitchFamily="34" charset="0"/>
                <a:ea typeface="+mn-ea"/>
                <a:cs typeface="+mn-cs"/>
              </a:rPr>
              <a:t>Second </a:t>
            </a:r>
            <a:r>
              <a:rPr lang="en-US" sz="5600" b="1" kern="1200" dirty="0" smtClean="0">
                <a:ln w="19050"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  <a:prstDash val="solid"/>
                </a:ln>
                <a:gradFill flip="none" rotWithShape="1">
                  <a:gsLst>
                    <a:gs pos="25000">
                      <a:srgbClr val="DB4C13"/>
                    </a:gs>
                    <a:gs pos="100000">
                      <a:srgbClr val="F5AE87"/>
                    </a:gs>
                  </a:gsLst>
                  <a:lin ang="5400000" scaled="1"/>
                  <a:tileRect/>
                </a:gradFill>
                <a:effectLst>
                  <a:outerShdw blurRad="127000" dist="63500" dir="5400000" sy="-20000" rotWithShape="0">
                    <a:schemeClr val="accent3">
                      <a:lumMod val="75000"/>
                      <a:alpha val="15000"/>
                    </a:schemeClr>
                  </a:outerShdw>
                </a:effectLst>
                <a:latin typeface="Franklin Gothic Heavy" pitchFamily="34" charset="0"/>
                <a:ea typeface="+mn-ea"/>
                <a:cs typeface="+mn-cs"/>
              </a:rPr>
              <a:t>text</a:t>
            </a:r>
            <a:endParaRPr lang="en-US" sz="5600" b="1" kern="1200" dirty="0">
              <a:ln w="19050"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prstDash val="solid"/>
              </a:ln>
              <a:gradFill flip="none" rotWithShape="1">
                <a:gsLst>
                  <a:gs pos="25000">
                    <a:srgbClr val="DB4C13"/>
                  </a:gs>
                  <a:gs pos="100000">
                    <a:srgbClr val="F5AE87"/>
                  </a:gs>
                </a:gsLst>
                <a:lin ang="5400000" scaled="1"/>
                <a:tileRect/>
              </a:gradFill>
              <a:effectLst>
                <a:outerShdw blurRad="127000" dist="63500" dir="5400000" sy="-20000" rotWithShape="0">
                  <a:schemeClr val="accent3">
                    <a:lumMod val="75000"/>
                    <a:alpha val="15000"/>
                  </a:schemeClr>
                </a:outerShdw>
              </a:effectLst>
              <a:latin typeface="Franklin Gothic Heavy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01445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7" presetClass="exit" presetSubtype="10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3" presetClass="exit" presetSubtype="0" fill="hold" grpId="2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8" grpId="2"/>
      <p:bldP spid="9" grpId="0"/>
      <p:bldP spid="9" grpId="1"/>
      <p:bldP spid="9" grpId="2"/>
    </p:bldLst>
  </p:timing>
</p:sld>
</file>

<file path=ppt/theme/theme1.xml><?xml version="1.0" encoding="utf-8"?>
<a:theme xmlns:a="http://schemas.openxmlformats.org/drawingml/2006/main" name="Animated_text_zooms_in_changes_and_zooms_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3.xml><?xml version="1.0" encoding="utf-8"?>
<ds:datastoreItem xmlns:ds="http://schemas.openxmlformats.org/officeDocument/2006/customXml" ds:itemID="{87913FD9-A98B-40A8-A705-0FE81269F619}"/>
</file>

<file path=docProps/app.xml><?xml version="1.0" encoding="utf-8"?>
<Properties xmlns="http://schemas.openxmlformats.org/officeDocument/2006/extended-properties" xmlns:vt="http://schemas.openxmlformats.org/officeDocument/2006/docPropsVTypes">
  <Template>Animated_text_zooms_in_changes_and_zooms_out</Template>
  <TotalTime>0</TotalTime>
  <Words>1478</Words>
  <Application>Microsoft Office PowerPoint</Application>
  <PresentationFormat>On-screen Show (4:3)</PresentationFormat>
  <Paragraphs>95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Animated_text_zooms_in_changes_and_zooms_out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/>
  <dc:creator/>
  <lastModifiedBy/>
  <revision>1</revision>
  <keywords/>
  <dcterms:modified xsi:type="dcterms:W3CDTF">2011-01-13T09:08:34.0000000Z</dcterms:modified>
  <version/>
</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TC024767999991</vt:lpwstr>
  </property>
</Properties>
</file>