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n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custom-properties" Target="docProps/custom.xml" Id="rId5" /><Relationship Type="http://schemas.openxmlformats.org/officeDocument/2006/relationships/extended-properties" Target="docProps/app.xml" Id="rId4" /><Relationship Type="http://schemas.openxmlformats.org/package/2006/relationships/metadata/thumbnail" Target="/docProps/Thumbnail.png" Id="rId2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5110" autoAdjust="0"/>
  </p:normalViewPr>
  <p:slideViewPr>
    <p:cSldViewPr showGuides="1">
      <p:cViewPr varScale="1">
        <p:scale>
          <a:sx n="37" d="100"/>
          <a:sy n="37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customXml" Target="../customXml/item3.xml" Id="rId10" /><Relationship Type="http://schemas.openxmlformats.org/officeDocument/2006/relationships/presProps" Target="presProps.xml" Id="rId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92477-8487-4A2A-9F05-790A2F1F3829}" type="datetimeFigureOut">
              <a:rPr lang="en-US" smtClean="0"/>
              <a:t>12/15/2010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7987-A917-439F-8BBF-568BD3286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3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Animated growing and shrinking text</a:t>
            </a:r>
          </a:p>
          <a:p>
            <a:r>
              <a:rPr lang="en-US" sz="1400" dirty="0" smtClean="0"/>
              <a:t>(Advanced)</a:t>
            </a:r>
            <a:endParaRPr lang="en-US" sz="1200" baseline="0" dirty="0" smtClean="0">
              <a:latin typeface="+mn-lt"/>
            </a:endParaRP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text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</a:t>
            </a:r>
            <a:r>
              <a:rPr lang="en-US" sz="1200" i="0" baseline="0" dirty="0" smtClean="0"/>
              <a:t>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Text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Text Box</a:t>
            </a:r>
            <a:r>
              <a:rPr lang="en-US" sz="1200" i="0" baseline="0" dirty="0" smtClean="0"/>
              <a:t>, and then on the slide, drag to draw the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Enter text in the text box and select the text. O</a:t>
            </a:r>
            <a:r>
              <a:rPr lang="en-US" sz="1200" i="0" dirty="0" smtClean="0"/>
              <a:t>n the </a:t>
            </a:r>
            <a:r>
              <a:rPr lang="en-US" sz="1200" b="1" i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group,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list, select </a:t>
            </a:r>
            <a:r>
              <a:rPr lang="en-US" sz="1200" b="1" i="0" baseline="0" dirty="0" smtClean="0"/>
              <a:t>Calibri</a:t>
            </a:r>
            <a:r>
              <a:rPr lang="en-US" sz="1200" b="0" i="0" baseline="0" dirty="0" smtClean="0"/>
              <a:t>.</a:t>
            </a:r>
            <a:endParaRPr lang="en-US" sz="1200" i="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Font Size</a:t>
            </a:r>
            <a:r>
              <a:rPr lang="en-US" sz="1200" i="0" baseline="0" dirty="0" smtClean="0"/>
              <a:t> list, select </a:t>
            </a:r>
            <a:r>
              <a:rPr lang="en-US" sz="1200" b="1" i="0" baseline="0" dirty="0" smtClean="0"/>
              <a:t>40</a:t>
            </a:r>
            <a:r>
              <a:rPr lang="en-US" sz="1200" b="0" i="0" baseline="0" dirty="0" smtClean="0"/>
              <a:t>.</a:t>
            </a:r>
            <a:endParaRPr lang="en-US" sz="1200" i="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Click </a:t>
            </a:r>
            <a:r>
              <a:rPr lang="en-US" sz="1200" b="1" i="0" baseline="0" dirty="0" smtClean="0"/>
              <a:t>Bold</a:t>
            </a:r>
            <a:r>
              <a:rPr lang="en-US" sz="1200" i="0" baseline="0" dirty="0" smtClean="0"/>
              <a:t>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</a:t>
            </a:r>
            <a:r>
              <a:rPr lang="en-US" sz="1200" i="0" dirty="0" smtClean="0"/>
              <a:t>n the </a:t>
            </a:r>
            <a:r>
              <a:rPr lang="en-US" sz="1200" b="1" i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Paragraph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Center </a:t>
            </a:r>
            <a:r>
              <a:rPr lang="en-US" sz="1200" i="0" baseline="0" dirty="0" smtClean="0"/>
              <a:t>to center the text in the text box.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text box. Under </a:t>
            </a:r>
            <a:r>
              <a:rPr lang="en-US" sz="1200" b="1" i="0" baseline="0" dirty="0" smtClean="0"/>
              <a:t>Drawing 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WordArt Styles </a:t>
            </a:r>
            <a:r>
              <a:rPr lang="en-US" sz="1200" i="0" baseline="0" dirty="0" smtClean="0"/>
              <a:t>group, click the </a:t>
            </a:r>
            <a:r>
              <a:rPr lang="en-US" sz="1200" b="1" i="0" baseline="0" dirty="0" smtClean="0"/>
              <a:t>Format Text Effects </a:t>
            </a:r>
            <a:r>
              <a:rPr lang="en-US" sz="1200" i="0" baseline="0" dirty="0" smtClean="0"/>
              <a:t>dialog box launcher. In the </a:t>
            </a:r>
            <a:r>
              <a:rPr lang="en-US" sz="1200" b="1" i="0" baseline="0" dirty="0" smtClean="0"/>
              <a:t>Format Text Effects</a:t>
            </a:r>
            <a:r>
              <a:rPr lang="en-US" sz="1200" i="0" baseline="0" dirty="0" smtClean="0"/>
              <a:t> dialog box, click </a:t>
            </a:r>
            <a:r>
              <a:rPr lang="en-US" sz="1200" b="1" i="0" baseline="0" dirty="0" smtClean="0"/>
              <a:t>Text fill  </a:t>
            </a:r>
            <a:r>
              <a:rPr lang="en-US" sz="1200" i="0" baseline="0" dirty="0" smtClean="0"/>
              <a:t>in the left pane. In the </a:t>
            </a:r>
            <a:r>
              <a:rPr lang="en-US" sz="1200" b="1" i="0" baseline="0" dirty="0" smtClean="0"/>
              <a:t>Text Fill </a:t>
            </a:r>
            <a:r>
              <a:rPr lang="en-US" sz="1200" i="0" baseline="0" dirty="0" smtClean="0"/>
              <a:t>pane, select </a:t>
            </a:r>
            <a:r>
              <a:rPr lang="en-US" sz="1200" b="1" i="0" baseline="0" dirty="0" smtClean="0"/>
              <a:t>Solid fill</a:t>
            </a:r>
            <a:r>
              <a:rPr lang="en-US" sz="1200" i="0" baseline="0" dirty="0" smtClean="0"/>
              <a:t>. Click the button next to </a:t>
            </a:r>
            <a:r>
              <a:rPr lang="en-US" sz="1200" b="1" i="0" baseline="0" dirty="0" smtClean="0"/>
              <a:t>Color</a:t>
            </a:r>
            <a:r>
              <a:rPr lang="en-US" sz="1200" i="0" baseline="0" dirty="0" smtClean="0"/>
              <a:t>, click </a:t>
            </a:r>
            <a:r>
              <a:rPr lang="en-US" sz="1200" b="1" i="0" baseline="0" dirty="0" smtClean="0"/>
              <a:t>More Colors</a:t>
            </a:r>
            <a:r>
              <a:rPr lang="en-US" sz="1200" i="0" baseline="0" dirty="0" smtClean="0"/>
              <a:t>, and then in the </a:t>
            </a:r>
            <a:r>
              <a:rPr lang="en-US" sz="1200" b="1" i="0" baseline="0" dirty="0" smtClean="0"/>
              <a:t>Colors</a:t>
            </a:r>
            <a:r>
              <a:rPr lang="en-US" sz="1200" i="0" baseline="0" dirty="0" smtClean="0"/>
              <a:t> dialog box, on the </a:t>
            </a:r>
            <a:r>
              <a:rPr lang="en-US" sz="1200" b="1" i="0" baseline="0" dirty="0" smtClean="0"/>
              <a:t>Custom</a:t>
            </a:r>
            <a:r>
              <a:rPr lang="en-US" sz="1200" i="0" baseline="0" dirty="0" smtClean="0"/>
              <a:t> tab, enter values for Red: </a:t>
            </a:r>
            <a:r>
              <a:rPr lang="en-US" sz="1200" b="1" i="0" baseline="0" dirty="0" smtClean="0"/>
              <a:t>203</a:t>
            </a:r>
            <a:r>
              <a:rPr lang="en-US" sz="1200" i="0" baseline="0" dirty="0" smtClean="0"/>
              <a:t>, Blue: </a:t>
            </a:r>
            <a:r>
              <a:rPr lang="en-US" sz="1200" b="1" i="0" baseline="0" dirty="0" smtClean="0"/>
              <a:t>248</a:t>
            </a:r>
            <a:r>
              <a:rPr lang="en-US" sz="1200" i="0" baseline="0" dirty="0" smtClean="0"/>
              <a:t>, Green: </a:t>
            </a:r>
            <a:r>
              <a:rPr lang="en-US" sz="1200" b="1" i="0" baseline="0" dirty="0" smtClean="0"/>
              <a:t>170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Also in the </a:t>
            </a:r>
            <a:r>
              <a:rPr lang="en-US" sz="1200" b="1" i="0" baseline="0" dirty="0" smtClean="0"/>
              <a:t>Format Text Effects </a:t>
            </a:r>
            <a:r>
              <a:rPr lang="en-US" sz="1200" i="0" baseline="0" dirty="0" smtClean="0"/>
              <a:t>dialog box, click </a:t>
            </a:r>
            <a:r>
              <a:rPr lang="en-US" sz="1200" b="1" i="0" baseline="0" dirty="0" smtClean="0"/>
              <a:t>Shadow</a:t>
            </a:r>
            <a:r>
              <a:rPr lang="en-US" sz="1200" i="0" baseline="0" dirty="0" smtClean="0"/>
              <a:t> in the left pane. In the </a:t>
            </a:r>
            <a:r>
              <a:rPr lang="en-US" sz="1200" b="1" i="0" baseline="0" dirty="0" smtClean="0"/>
              <a:t>Shadow</a:t>
            </a:r>
            <a:r>
              <a:rPr lang="en-US" sz="1200" i="0" baseline="0" dirty="0" smtClean="0"/>
              <a:t> pane, click the button next to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, under </a:t>
            </a:r>
            <a:r>
              <a:rPr lang="en-US" sz="1200" b="1" i="0" baseline="0" dirty="0" smtClean="0"/>
              <a:t>Outer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Offset Right </a:t>
            </a:r>
            <a:r>
              <a:rPr lang="en-US" sz="1200" i="0" baseline="0" dirty="0" smtClean="0"/>
              <a:t>(second row, first option from the left),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Transparency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57%</a:t>
            </a:r>
            <a:r>
              <a:rPr lang="en-US" sz="1200" i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Size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100%</a:t>
            </a:r>
            <a:r>
              <a:rPr lang="en-US" sz="1200" i="0" baseline="0" dirty="0" smtClean="0"/>
              <a:t>,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Blur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2 pt</a:t>
            </a:r>
            <a:r>
              <a:rPr lang="en-US" sz="1200" i="0" baseline="0" dirty="0" smtClean="0"/>
              <a:t>,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Angle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0°</a:t>
            </a:r>
            <a:r>
              <a:rPr lang="en-US" sz="1200" i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Distance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0 pt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text box.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i="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text in the duplicate text box.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group, in the </a:t>
            </a:r>
            <a:r>
              <a:rPr lang="en-US" sz="1200" b="1" i="0" baseline="0" dirty="0" smtClean="0"/>
              <a:t>Font Size </a:t>
            </a:r>
            <a:r>
              <a:rPr lang="en-US" sz="1200" i="0" baseline="0" dirty="0" smtClean="0"/>
              <a:t>list, select </a:t>
            </a:r>
            <a:r>
              <a:rPr lang="en-US" sz="1200" b="1" i="0" baseline="0" dirty="0" smtClean="0"/>
              <a:t>20</a:t>
            </a:r>
            <a:r>
              <a:rPr lang="en-US" sz="1200" i="0" baseline="0" dirty="0" smtClean="0"/>
              <a:t>. (Note: The content of the text box remains the same as the first text box.)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Press and hold CTRL, and then select both text boxes.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Align</a:t>
            </a:r>
            <a:r>
              <a:rPr lang="en-US" sz="1200" i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>
                <a:latin typeface="+mn-lt"/>
              </a:rPr>
              <a:t>Click </a:t>
            </a:r>
            <a:r>
              <a:rPr lang="en-US" sz="1200" b="1" i="0" baseline="0" dirty="0" smtClean="0">
                <a:latin typeface="+mn-lt"/>
              </a:rPr>
              <a:t>Align Selected Objects</a:t>
            </a:r>
            <a:r>
              <a:rPr lang="en-US" sz="1200" b="0" i="0" baseline="0" dirty="0" smtClean="0">
                <a:latin typeface="+mn-lt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>
                <a:latin typeface="+mn-lt"/>
              </a:rPr>
              <a:t>Click </a:t>
            </a:r>
            <a:r>
              <a:rPr lang="en-US" sz="1200" b="1" i="0" baseline="0" dirty="0" smtClean="0">
                <a:latin typeface="+mn-lt"/>
              </a:rPr>
              <a:t>Align Center</a:t>
            </a:r>
            <a:r>
              <a:rPr lang="en-US" sz="1200" b="0" i="0" baseline="0" dirty="0" smtClean="0">
                <a:latin typeface="+mn-lt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>
                <a:latin typeface="+mn-lt"/>
              </a:rPr>
              <a:t>Click </a:t>
            </a:r>
            <a:r>
              <a:rPr lang="en-US" sz="1200" b="1" i="0" baseline="0" dirty="0" smtClean="0">
                <a:latin typeface="+mn-lt"/>
              </a:rPr>
              <a:t>Align Middle</a:t>
            </a:r>
            <a:r>
              <a:rPr lang="en-US" sz="1200" b="0" i="0" baseline="0" dirty="0" smtClean="0">
                <a:latin typeface="+mn-lt"/>
              </a:rPr>
              <a:t>. </a:t>
            </a:r>
            <a:endParaRPr lang="en-US" sz="1200" b="0" i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With both text boxes still selected, d</a:t>
            </a:r>
            <a:r>
              <a:rPr lang="en-US" sz="1200" i="0" baseline="0" dirty="0" smtClean="0"/>
              <a:t>rag them into the top half of the slide.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Align</a:t>
            </a:r>
            <a:r>
              <a:rPr lang="en-US" sz="1200" i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>
                <a:latin typeface="+mn-lt"/>
              </a:rPr>
              <a:t>Click </a:t>
            </a:r>
            <a:r>
              <a:rPr lang="en-US" sz="1200" b="1" i="0" baseline="0" dirty="0" smtClean="0">
                <a:latin typeface="+mn-lt"/>
              </a:rPr>
              <a:t>Align to Slide</a:t>
            </a:r>
            <a:r>
              <a:rPr lang="en-US" sz="1200" b="0" i="0" baseline="0" dirty="0" smtClean="0">
                <a:latin typeface="+mn-lt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>
                <a:latin typeface="+mn-lt"/>
              </a:rPr>
              <a:t>Click </a:t>
            </a:r>
            <a:r>
              <a:rPr lang="en-US" sz="1200" b="1" i="0" baseline="0" dirty="0" smtClean="0">
                <a:latin typeface="+mn-lt"/>
              </a:rPr>
              <a:t>Align Center</a:t>
            </a:r>
            <a:r>
              <a:rPr lang="en-US" sz="1200" b="0" i="0" baseline="0" dirty="0" smtClean="0">
                <a:latin typeface="+mn-lt"/>
              </a:rPr>
              <a:t>.</a:t>
            </a:r>
          </a:p>
          <a:p>
            <a:endParaRPr lang="en-US" sz="1200" baseline="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</a:t>
            </a:r>
            <a:r>
              <a:rPr lang="en-US" sz="1200" baseline="0" dirty="0" smtClean="0"/>
              <a:t> the animation effects for the first and second text boxes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Editing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Select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Selection Pane</a:t>
            </a:r>
            <a:r>
              <a:rPr lang="en-US" sz="1200" b="0" baseline="0" dirty="0" smtClean="0"/>
              <a:t>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Selection and Visibility </a:t>
            </a:r>
            <a:r>
              <a:rPr lang="en-US" sz="1200" b="0" baseline="0" dirty="0" smtClean="0"/>
              <a:t>task pane, </a:t>
            </a:r>
            <a:r>
              <a:rPr lang="en-US" sz="1200" b="0" i="0" baseline="0" dirty="0" smtClean="0"/>
              <a:t>s</a:t>
            </a:r>
            <a:r>
              <a:rPr lang="en-US" sz="1200" b="0" baseline="0" dirty="0" smtClean="0"/>
              <a:t>elect the first text box that you created. (Note: In the </a:t>
            </a:r>
            <a:r>
              <a:rPr lang="en-US" sz="1200" b="1" baseline="0" dirty="0" smtClean="0"/>
              <a:t>Selection and Visibility </a:t>
            </a:r>
            <a:r>
              <a:rPr lang="en-US" sz="1200" b="0" baseline="0" dirty="0" smtClean="0"/>
              <a:t>pane, objects may not be listed in the order you created them. An object that you created earlier will include a lower number at the end of its name.) On the Animations tab,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Advanced Animation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Add Animation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Exit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Disappear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="0" baseline="0" dirty="0" smtClean="0"/>
              <a:t> group, 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 </a:t>
            </a:r>
            <a:r>
              <a:rPr lang="en-US" sz="1200" b="1" baseline="0" dirty="0" smtClean="0"/>
              <a:t>After Previous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Emphasis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Grow/Shrink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0.01 seconds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Smaller</a:t>
            </a:r>
            <a:r>
              <a:rPr lang="en-US" sz="120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Advanced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</a:t>
            </a: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Appear</a:t>
            </a:r>
            <a:r>
              <a:rPr lang="en-US" sz="1200" b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="0" baseline="0" dirty="0" smtClean="0"/>
              <a:t> group, in the</a:t>
            </a:r>
            <a:r>
              <a:rPr lang="en-US" sz="1200" baseline="0" dirty="0" smtClean="0"/>
              <a:t> </a:t>
            </a:r>
            <a:r>
              <a:rPr lang="en-US" sz="1200" b="1" dirty="0" smtClean="0"/>
              <a:t>Start</a:t>
            </a:r>
            <a:r>
              <a:rPr lang="en-US" sz="1200" baseline="0" dirty="0" smtClean="0"/>
              <a:t> list, select</a:t>
            </a:r>
            <a:r>
              <a:rPr lang="en-US" sz="1200" dirty="0" smtClean="0"/>
              <a:t> </a:t>
            </a:r>
            <a:r>
              <a:rPr lang="en-US" sz="1200" b="1" dirty="0" smtClean="0"/>
              <a:t>On Click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Advanced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Emphasis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Grow/Shrink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="0" baseline="0" dirty="0" smtClean="0"/>
              <a:t> group,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0" baseline="0" dirty="0" smtClean="0"/>
              <a:t>In the </a:t>
            </a:r>
            <a:r>
              <a:rPr lang="en-US" b="1" baseline="0" dirty="0" smtClean="0"/>
              <a:t>Start</a:t>
            </a:r>
            <a:r>
              <a:rPr lang="en-US" b="0" baseline="0" dirty="0" smtClean="0"/>
              <a:t> list, select </a:t>
            </a:r>
            <a:r>
              <a:rPr lang="en-US" b="1" baseline="0" dirty="0" smtClean="0"/>
              <a:t>With Previous</a:t>
            </a:r>
            <a:r>
              <a:rPr lang="en-US" b="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0" baseline="0" dirty="0" smtClean="0"/>
              <a:t>In the </a:t>
            </a:r>
            <a:r>
              <a:rPr lang="en-US" b="1" baseline="0" dirty="0" smtClean="0"/>
              <a:t>Duration</a:t>
            </a:r>
            <a:r>
              <a:rPr lang="en-US" b="0" baseline="0" dirty="0" smtClean="0"/>
              <a:t> box, enter </a:t>
            </a:r>
            <a:r>
              <a:rPr lang="en-US" b="1" baseline="0" dirty="0" smtClean="0"/>
              <a:t>1.00</a:t>
            </a:r>
            <a:r>
              <a:rPr lang="en-US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="0" baseline="0" dirty="0" smtClean="0"/>
              <a:t>In the </a:t>
            </a:r>
            <a:r>
              <a:rPr lang="en-US" b="1" baseline="0" dirty="0" smtClean="0"/>
              <a:t>Animation</a:t>
            </a:r>
            <a:r>
              <a:rPr lang="en-US" b="0" baseline="0" dirty="0" smtClean="0"/>
              <a:t> group, click the </a:t>
            </a:r>
            <a:r>
              <a:rPr lang="en-US" b="1" baseline="0" dirty="0" smtClean="0"/>
              <a:t>Show Additional Effect Options </a:t>
            </a:r>
            <a:r>
              <a:rPr lang="en-US" b="0" baseline="0" dirty="0" smtClean="0"/>
              <a:t>dialog box. In the </a:t>
            </a:r>
            <a:r>
              <a:rPr lang="en-US" b="1" baseline="0" dirty="0" smtClean="0"/>
              <a:t>Grow/Shrink</a:t>
            </a:r>
            <a:r>
              <a:rPr lang="en-US" b="0" baseline="0" dirty="0" smtClean="0"/>
              <a:t> dialog box, on the </a:t>
            </a:r>
            <a:r>
              <a:rPr lang="en-US" b="1" baseline="0" dirty="0" smtClean="0"/>
              <a:t>Effect</a:t>
            </a:r>
            <a:r>
              <a:rPr lang="en-US" b="0" baseline="0" dirty="0" smtClean="0"/>
              <a:t> tab, under </a:t>
            </a:r>
            <a:r>
              <a:rPr lang="en-US" b="1" baseline="0" dirty="0" smtClean="0"/>
              <a:t>Settings</a:t>
            </a:r>
            <a:r>
              <a:rPr lang="en-US" b="0" baseline="0" dirty="0" smtClean="0"/>
              <a:t>, </a:t>
            </a: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Custom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200%</a:t>
            </a:r>
            <a:r>
              <a:rPr lang="en-US" sz="1200" b="0" baseline="0" dirty="0" smtClean="0"/>
              <a:t>, and then press ENTER.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Advanced Animation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Add Animation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Emphasis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Grow/Shrink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Effect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Smaller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="0" baseline="0" dirty="0" smtClean="0"/>
              <a:t> group,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0" baseline="0" dirty="0" smtClean="0"/>
              <a:t>In the </a:t>
            </a:r>
            <a:r>
              <a:rPr lang="en-US" b="1" baseline="0" dirty="0" smtClean="0"/>
              <a:t>Start</a:t>
            </a:r>
            <a:r>
              <a:rPr lang="en-US" b="0" baseline="0" dirty="0" smtClean="0"/>
              <a:t> list, select </a:t>
            </a:r>
            <a:r>
              <a:rPr lang="en-US" b="1" baseline="0" dirty="0" smtClean="0"/>
              <a:t>On Click</a:t>
            </a:r>
            <a:r>
              <a:rPr lang="en-US" b="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0" baseline="0" dirty="0" smtClean="0"/>
              <a:t>In the </a:t>
            </a:r>
            <a:r>
              <a:rPr lang="en-US" b="1" baseline="0" dirty="0" smtClean="0"/>
              <a:t>Duration</a:t>
            </a:r>
            <a:r>
              <a:rPr lang="en-US" b="0" baseline="0" dirty="0" smtClean="0"/>
              <a:t> box, enter </a:t>
            </a:r>
            <a:r>
              <a:rPr lang="en-US" b="1" baseline="0" dirty="0" smtClean="0"/>
              <a:t>1.00</a:t>
            </a:r>
            <a:r>
              <a:rPr lang="en-US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Advanced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 group, click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b="1" dirty="0" smtClean="0"/>
              <a:t>Animation</a:t>
            </a:r>
            <a:r>
              <a:rPr lang="en-US" dirty="0" smtClean="0"/>
              <a:t>, and then under </a:t>
            </a:r>
            <a:r>
              <a:rPr lang="en-US" b="1" dirty="0" smtClean="0"/>
              <a:t>Exit</a:t>
            </a:r>
            <a:r>
              <a:rPr lang="en-US" dirty="0" smtClean="0"/>
              <a:t> click </a:t>
            </a:r>
            <a:r>
              <a:rPr lang="en-US" b="1" dirty="0" smtClean="0"/>
              <a:t>Disappear</a:t>
            </a:r>
            <a:r>
              <a:rPr lang="en-US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In the </a:t>
            </a:r>
            <a:r>
              <a:rPr lang="en-US" b="1" dirty="0" smtClean="0"/>
              <a:t>Timing</a:t>
            </a:r>
            <a:r>
              <a:rPr lang="en-US" dirty="0" smtClean="0"/>
              <a:t> group, in the </a:t>
            </a:r>
            <a:r>
              <a:rPr lang="en-US" b="1" dirty="0" smtClean="0"/>
              <a:t>Start</a:t>
            </a:r>
            <a:r>
              <a:rPr lang="en-US" dirty="0" smtClean="0"/>
              <a:t> list, select </a:t>
            </a:r>
            <a:r>
              <a:rPr lang="en-US" b="1" dirty="0" smtClean="0"/>
              <a:t>After</a:t>
            </a:r>
            <a:r>
              <a:rPr lang="en-US" dirty="0" smtClean="0"/>
              <a:t> </a:t>
            </a:r>
            <a:r>
              <a:rPr lang="en-US" b="1" dirty="0" smtClean="0"/>
              <a:t>Previous</a:t>
            </a:r>
            <a:r>
              <a:rPr lang="en-US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Selection and Visibility </a:t>
            </a:r>
            <a:r>
              <a:rPr lang="en-US" sz="1200" b="0" baseline="0" dirty="0" smtClean="0"/>
              <a:t>task pane, </a:t>
            </a:r>
            <a:r>
              <a:rPr lang="en-US" sz="1200" b="0" i="0" baseline="0" dirty="0" smtClean="0"/>
              <a:t>s</a:t>
            </a:r>
            <a:r>
              <a:rPr lang="en-US" sz="1200" b="0" baseline="0" dirty="0" smtClean="0"/>
              <a:t>elect the second text box that you created (smaller font size). On the </a:t>
            </a:r>
            <a:r>
              <a:rPr lang="en-US" sz="1200" b="1" baseline="0" dirty="0" smtClean="0"/>
              <a:t>Animations</a:t>
            </a:r>
            <a:r>
              <a:rPr lang="en-US" sz="1200" b="0" baseline="0" dirty="0" smtClean="0"/>
              <a:t> tab, </a:t>
            </a:r>
            <a:r>
              <a:rPr lang="en-US" sz="1200" baseline="0" dirty="0" smtClean="0"/>
              <a:t>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Advanced 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Exit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Disappear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Advanced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Appear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Animations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Advanced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Animation Pane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Animation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Pane</a:t>
            </a:r>
            <a:r>
              <a:rPr lang="en-US" sz="1200" b="0" baseline="0" dirty="0" smtClean="0"/>
              <a:t>, drag the seventh animation effect (disappear effect for the second text box) until it is fourth in the list of effects.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other animated</a:t>
            </a:r>
            <a:r>
              <a:rPr lang="en-US" sz="1200" baseline="0" dirty="0" smtClean="0"/>
              <a:t> text boxes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Animations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Animation Pane</a:t>
            </a:r>
            <a:r>
              <a:rPr lang="en-US" sz="1200" b="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Selection and Visibility </a:t>
            </a:r>
            <a:r>
              <a:rPr lang="en-US" sz="1200" b="0" baseline="0" dirty="0" smtClean="0"/>
              <a:t>task pane, press and hold CTRL, and then select the first and second text boxes that you created.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0" baseline="0" dirty="0" smtClean="0"/>
              <a:t>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/>
              <a:t>On the slide, drag the duplicate group of text boxes (third and fourth text boxes) away from the first group.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/>
              <a:t>On the slide, drag one of the new duplicate text boxes away from the other, so the text in both is visible. 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Selection and Visibility </a:t>
            </a:r>
            <a:r>
              <a:rPr lang="en-US" sz="1200" b="0" i="0" baseline="0" dirty="0" smtClean="0"/>
              <a:t>task pane, s</a:t>
            </a:r>
            <a:r>
              <a:rPr lang="en-US" sz="1200" b="0" baseline="0" dirty="0" smtClean="0"/>
              <a:t>elect the third text box that you created. On the slide, right-click the selected text box, click </a:t>
            </a:r>
            <a:r>
              <a:rPr lang="en-US" sz="1200" b="1" baseline="0" dirty="0" smtClean="0"/>
              <a:t>Edit Text</a:t>
            </a:r>
            <a:r>
              <a:rPr lang="en-US" sz="1200" b="0" baseline="0" dirty="0" smtClean="0"/>
              <a:t>, and then enter new text.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Selection and Visibility </a:t>
            </a:r>
            <a:r>
              <a:rPr lang="en-US" sz="1200" b="0" i="0" baseline="0" dirty="0" smtClean="0"/>
              <a:t>task pane, s</a:t>
            </a:r>
            <a:r>
              <a:rPr lang="en-US" sz="1200" b="0" baseline="0" dirty="0" smtClean="0"/>
              <a:t>elect the fourth text box that you created. On the slide, right-click the selected text box, click </a:t>
            </a:r>
            <a:r>
              <a:rPr lang="en-US" sz="1200" b="1" baseline="0" dirty="0" smtClean="0"/>
              <a:t>Edit Text</a:t>
            </a:r>
            <a:r>
              <a:rPr lang="en-US" sz="1200" b="0" baseline="0" dirty="0" smtClean="0"/>
              <a:t>, and then enter the same text as the third text box.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Selection and Visibility </a:t>
            </a:r>
            <a:r>
              <a:rPr lang="en-US" sz="1200" b="0" i="0" baseline="0" dirty="0" smtClean="0"/>
              <a:t>task pane, press and hold CTRL</a:t>
            </a:r>
            <a:r>
              <a:rPr lang="en-US" sz="1200" b="0" i="1" baseline="0" dirty="0" smtClean="0"/>
              <a:t>, </a:t>
            </a:r>
            <a:r>
              <a:rPr lang="en-US" sz="1200" b="0" i="0" baseline="0" dirty="0" smtClean="0"/>
              <a:t>and then select the third and fourth text boxes that you created</a:t>
            </a:r>
            <a:r>
              <a:rPr lang="en-US" sz="1200" b="0" i="1" baseline="0" dirty="0" smtClean="0"/>
              <a:t>. </a:t>
            </a:r>
            <a:r>
              <a:rPr lang="en-US" sz="1200" b="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b="0" i="0" baseline="0" dirty="0" smtClean="0"/>
              <a:t> tab, in the Drawing group, click </a:t>
            </a:r>
            <a:r>
              <a:rPr lang="en-US" sz="1200" b="1" i="0" baseline="0" dirty="0" smtClean="0"/>
              <a:t>Arrange</a:t>
            </a:r>
            <a:r>
              <a:rPr lang="en-US" sz="1200" b="0" i="0" baseline="0" dirty="0" smtClean="0"/>
              <a:t>, point to </a:t>
            </a:r>
            <a:r>
              <a:rPr lang="en-US" sz="1200" b="1" i="0" baseline="0" dirty="0" smtClean="0"/>
              <a:t>Align</a:t>
            </a:r>
            <a:r>
              <a:rPr lang="en-US" sz="1200" b="0" i="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/>
              <a:t>Click </a:t>
            </a:r>
            <a:r>
              <a:rPr lang="en-US" sz="1200" b="1" i="0" baseline="0" dirty="0" smtClean="0"/>
              <a:t>Align to Slide</a:t>
            </a:r>
            <a:r>
              <a:rPr lang="en-US" sz="1200" b="0" i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/>
              <a:t>Click </a:t>
            </a:r>
            <a:r>
              <a:rPr lang="en-US" sz="1200" b="1" i="0" baseline="0" dirty="0" smtClean="0"/>
              <a:t>Align Center</a:t>
            </a:r>
            <a:r>
              <a:rPr lang="en-US" sz="1200" b="0" i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i="0" baseline="0" dirty="0" smtClean="0"/>
              <a:t>Click </a:t>
            </a:r>
            <a:r>
              <a:rPr lang="en-US" sz="1200" b="1" i="0" baseline="0" dirty="0" smtClean="0"/>
              <a:t>Align Middle</a:t>
            </a:r>
            <a:r>
              <a:rPr lang="en-US" sz="1200" b="0" i="0" baseline="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drag the </a:t>
            </a:r>
            <a:r>
              <a:rPr lang="en-US" sz="1200" i="0" baseline="0" dirty="0" smtClean="0"/>
              <a:t>ninth animation effect (disappear effect for the third </a:t>
            </a:r>
            <a:r>
              <a:rPr lang="en-US" sz="1200" baseline="0" dirty="0" smtClean="0"/>
              <a:t>text box) until it is second in the list of effects.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drag the </a:t>
            </a:r>
            <a:r>
              <a:rPr lang="en-US" sz="1200" i="0" baseline="0" dirty="0" smtClean="0"/>
              <a:t>10</a:t>
            </a:r>
            <a:r>
              <a:rPr lang="en-US" sz="1200" i="0" baseline="30000" dirty="0" smtClean="0"/>
              <a:t>th</a:t>
            </a:r>
            <a:r>
              <a:rPr lang="en-US" sz="1200" i="0" baseline="0" dirty="0" smtClean="0"/>
              <a:t> animation effect (grow/shrink effect for the third text box)</a:t>
            </a:r>
            <a:r>
              <a:rPr lang="en-US" sz="1200" baseline="0" dirty="0" smtClean="0"/>
              <a:t> until it is fourth in the list of effects.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Selection and Visibility </a:t>
            </a:r>
            <a:r>
              <a:rPr lang="en-US" sz="1200" b="0" i="0" baseline="0" dirty="0" smtClean="0"/>
              <a:t>task pane, press and hold CTRL, and then select the third and fourth text boxes that you created.</a:t>
            </a:r>
            <a:r>
              <a:rPr lang="en-US" sz="1200" b="0" i="1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b="0" baseline="0" dirty="0" smtClean="0"/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baseline="0" dirty="0" smtClean="0"/>
              <a:t>On the slide, drag the third group of text boxes (fifth and sixth text boxes) under the second group.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baseline="0" dirty="0" smtClean="0"/>
              <a:t>On the slide, drag one of the new duplicate text boxes away from the other, so the text in both is visible. 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Selection and Visibility </a:t>
            </a:r>
            <a:r>
              <a:rPr lang="en-US" sz="1200" b="0" i="0" baseline="0" dirty="0" smtClean="0"/>
              <a:t>task pane, select the fifth text box that you created. On the slide, right-click the selected text box, click </a:t>
            </a:r>
            <a:r>
              <a:rPr lang="en-US" sz="1200" b="1" i="0" baseline="0" dirty="0" smtClean="0"/>
              <a:t>Edit Text</a:t>
            </a:r>
            <a:r>
              <a:rPr lang="en-US" sz="1200" b="0" i="0" baseline="0" dirty="0" smtClean="0"/>
              <a:t>, and then enter new text.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Selection and Visibility </a:t>
            </a:r>
            <a:r>
              <a:rPr lang="en-US" sz="1200" b="0" i="0" baseline="0" dirty="0" smtClean="0"/>
              <a:t>task pane, select the sixth text box that you created. On the slide, right-click the selected text box, click </a:t>
            </a:r>
            <a:r>
              <a:rPr lang="en-US" sz="1200" b="1" i="0" baseline="0" dirty="0" smtClean="0"/>
              <a:t>Edit Text</a:t>
            </a:r>
            <a:r>
              <a:rPr lang="en-US" sz="1200" b="0" i="0" baseline="0" dirty="0" smtClean="0"/>
              <a:t>, and then enter the same text as the fifth text box.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Selection and Visibility </a:t>
            </a:r>
            <a:r>
              <a:rPr lang="en-US" sz="1200" b="0" i="0" baseline="0" dirty="0" smtClean="0"/>
              <a:t>task pane, press and hold CTRL, and then select the fifth and sixth text boxes that you created.</a:t>
            </a:r>
            <a:r>
              <a:rPr lang="en-US" sz="1200" b="0" i="1" baseline="0" dirty="0" smtClean="0"/>
              <a:t> </a:t>
            </a:r>
            <a:r>
              <a:rPr lang="en-US" sz="1200" b="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b="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b="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b="0" i="0" baseline="0" dirty="0" smtClean="0"/>
              <a:t>, point to </a:t>
            </a:r>
            <a:r>
              <a:rPr lang="en-US" sz="1200" b="1" i="0" baseline="0" dirty="0" smtClean="0"/>
              <a:t>Align</a:t>
            </a:r>
            <a:r>
              <a:rPr lang="en-US" sz="1200" b="0" i="0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baseline="0" dirty="0" smtClean="0"/>
              <a:t>Click </a:t>
            </a:r>
            <a:r>
              <a:rPr lang="en-US" sz="1200" b="1" i="0" baseline="0" dirty="0" smtClean="0"/>
              <a:t>Align Selected Objects</a:t>
            </a:r>
            <a:r>
              <a:rPr lang="en-US" sz="1200" b="0" i="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baseline="0" dirty="0" smtClean="0"/>
              <a:t>Click </a:t>
            </a:r>
            <a:r>
              <a:rPr lang="en-US" sz="1200" b="1" i="0" baseline="0" dirty="0" smtClean="0"/>
              <a:t>Align Middle</a:t>
            </a:r>
            <a:r>
              <a:rPr lang="en-US" sz="1200" b="0" i="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baseline="0" dirty="0" smtClean="0"/>
              <a:t>Click </a:t>
            </a:r>
            <a:r>
              <a:rPr lang="en-US" sz="1200" b="1" i="0" baseline="0" dirty="0" smtClean="0"/>
              <a:t>Align Center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 startAt="16"/>
            </a:pPr>
            <a:r>
              <a:rPr lang="en-US" sz="1200" b="0" i="0" baseline="0" dirty="0" smtClean="0"/>
              <a:t>On the slide, with both the fifth and sixth text boxes still selected, drag them under the third and fourth text boxes.</a:t>
            </a:r>
          </a:p>
          <a:p>
            <a:pPr marL="228600" indent="-228600">
              <a:buFont typeface="+mj-lt"/>
              <a:buAutoNum type="arabicPeriod" startAt="16"/>
            </a:pPr>
            <a:r>
              <a:rPr lang="en-US" sz="1200" b="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b="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b="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b="0" i="0" baseline="0" dirty="0" smtClean="0"/>
              <a:t>, point to </a:t>
            </a:r>
            <a:r>
              <a:rPr lang="en-US" sz="1200" b="1" i="0" baseline="0" dirty="0" smtClean="0"/>
              <a:t>Align</a:t>
            </a:r>
            <a:r>
              <a:rPr lang="en-US" sz="1200" b="0" i="0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baseline="0" dirty="0" smtClean="0"/>
              <a:t>Click </a:t>
            </a:r>
            <a:r>
              <a:rPr lang="en-US" sz="1200" b="1" i="0" baseline="0" dirty="0" smtClean="0"/>
              <a:t>Align to Slide</a:t>
            </a:r>
            <a:r>
              <a:rPr lang="en-US" sz="1200" b="0" i="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baseline="0" dirty="0" smtClean="0"/>
              <a:t>Click </a:t>
            </a:r>
            <a:r>
              <a:rPr lang="en-US" sz="1200" b="1" i="0" baseline="0" dirty="0" smtClean="0"/>
              <a:t>Align Center</a:t>
            </a:r>
            <a:r>
              <a:rPr lang="en-US" sz="1200" b="0" i="0" baseline="0" dirty="0" smtClean="0"/>
              <a:t>.</a:t>
            </a:r>
          </a:p>
          <a:p>
            <a:pPr marL="228600" indent="-228600">
              <a:buFont typeface="+mj-lt"/>
              <a:buAutoNum type="arabicPeriod" startAt="16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i="0" baseline="0" dirty="0" smtClean="0"/>
              <a:t>Drag the 17</a:t>
            </a:r>
            <a:r>
              <a:rPr lang="en-US" sz="1200" i="0" baseline="30000" dirty="0" smtClean="0"/>
              <a:t>th</a:t>
            </a:r>
            <a:r>
              <a:rPr lang="en-US" sz="1200" i="0" baseline="0" dirty="0" smtClean="0"/>
              <a:t> animation effect (disappear effect for the fifth text box) until it is third in the list of effects.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Drag the 18</a:t>
            </a:r>
            <a:r>
              <a:rPr lang="en-US" sz="1200" i="0" baseline="30000" dirty="0" smtClean="0"/>
              <a:t>th</a:t>
            </a:r>
            <a:r>
              <a:rPr lang="en-US" sz="1200" i="0" baseline="0" dirty="0" smtClean="0"/>
              <a:t> animation effect (grow/shrink effect for the fifth text box) until it is sixth in the list of effects.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effects on this slide, do the following: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to the right of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Styles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 8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(second row, fourth option from the left).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If this action is taken in a PowerPoint presentation containing more than one slide, the background style will be applied to all the slides.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lvl="0" indent="-342900">
              <a:buFont typeface="+mj-lt"/>
              <a:buAutoNum type="arabicPeriod"/>
            </a:pP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035A-FD80-46DF-89C3-C164B8E267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CEB0F-6F70-4883-991C-25F76AF39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02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59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19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0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99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77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91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2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5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35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22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34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40000">
              <a:schemeClr val="bg1">
                <a:lumMod val="75000"/>
              </a:schemeClr>
            </a:gs>
            <a:gs pos="100000">
              <a:schemeClr val="tx1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66006" y="2717800"/>
            <a:ext cx="2811988" cy="762000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Clr>
                <a:srgbClr val="FFC000"/>
              </a:buClr>
            </a:pPr>
            <a:r>
              <a:rPr lang="en-US" sz="2000" b="1" dirty="0" smtClean="0">
                <a:ln w="11430"/>
                <a:solidFill>
                  <a:srgbClr val="CBF8AA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Second line of text</a:t>
            </a:r>
            <a:endParaRPr lang="en-US" sz="2000" b="1" dirty="0">
              <a:ln w="11430"/>
              <a:solidFill>
                <a:srgbClr val="CBF8AA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47418" y="2681068"/>
            <a:ext cx="4221028" cy="762000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Clr>
                <a:srgbClr val="FFC000"/>
              </a:buClr>
            </a:pPr>
            <a:r>
              <a:rPr lang="en-US" sz="4000" b="1" dirty="0" smtClean="0">
                <a:ln w="11430"/>
                <a:solidFill>
                  <a:srgbClr val="CBF8AA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Second line of text</a:t>
            </a:r>
            <a:endParaRPr lang="en-US" sz="4000" b="1" dirty="0">
              <a:ln w="11430"/>
              <a:solidFill>
                <a:srgbClr val="CBF8AA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66006" y="1758732"/>
            <a:ext cx="2811988" cy="654268"/>
          </a:xfrm>
          <a:prstGeom prst="rect">
            <a:avLst/>
          </a:prstGeom>
          <a:noFill/>
          <a:effectLst/>
        </p:spPr>
        <p:txBody>
          <a:bodyPr wrap="none" rtlCol="0" anchor="ctr" anchorCtr="1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Clr>
                <a:srgbClr val="FFC000"/>
              </a:buClr>
            </a:pPr>
            <a:r>
              <a:rPr lang="en-US" sz="2000" b="1" dirty="0" smtClean="0">
                <a:ln w="11430"/>
                <a:solidFill>
                  <a:srgbClr val="CBF8AA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Grow &amp; shrink text</a:t>
            </a:r>
            <a:endParaRPr lang="en-US" sz="2000" b="1" dirty="0">
              <a:ln w="11430"/>
              <a:solidFill>
                <a:srgbClr val="CBF8AA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47418" y="1718604"/>
            <a:ext cx="4221028" cy="654268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 anchorCtr="1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Clr>
                <a:srgbClr val="FFC000"/>
              </a:buClr>
            </a:pPr>
            <a:r>
              <a:rPr lang="en-US" sz="4000" b="1" dirty="0" smtClean="0">
                <a:ln w="11430"/>
                <a:solidFill>
                  <a:srgbClr val="CBF8AA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Grow &amp; shrink text</a:t>
            </a:r>
            <a:endParaRPr lang="en-US" sz="4000" b="1" dirty="0">
              <a:ln w="11430"/>
              <a:solidFill>
                <a:srgbClr val="CBF8AA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66006" y="3708400"/>
            <a:ext cx="2811988" cy="838200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Clr>
                <a:srgbClr val="FFC000"/>
              </a:buClr>
            </a:pPr>
            <a:r>
              <a:rPr lang="en-US" sz="2000" b="1" dirty="0" smtClean="0">
                <a:ln w="11430"/>
                <a:solidFill>
                  <a:srgbClr val="CBF8AA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Third line of text</a:t>
            </a:r>
            <a:endParaRPr lang="en-US" sz="2000" b="1" dirty="0">
              <a:ln w="11430"/>
              <a:solidFill>
                <a:srgbClr val="CBF8AA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47418" y="3671668"/>
            <a:ext cx="4221028" cy="838200"/>
          </a:xfrm>
          <a:prstGeom prst="rect">
            <a:avLst/>
          </a:prstGeom>
          <a:noFill/>
          <a:effectLst/>
        </p:spPr>
        <p:txBody>
          <a:bodyPr wrap="none" rtlCol="0" anchor="ctr" anchorCtr="0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Clr>
                <a:srgbClr val="FFC000"/>
              </a:buClr>
            </a:pPr>
            <a:r>
              <a:rPr lang="en-US" sz="4000" b="1" dirty="0" smtClean="0">
                <a:ln w="11430"/>
                <a:solidFill>
                  <a:srgbClr val="CBF8AA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Third line of text</a:t>
            </a:r>
            <a:endParaRPr lang="en-US" sz="4000" b="1" dirty="0">
              <a:ln w="11430"/>
              <a:solidFill>
                <a:srgbClr val="CBF8AA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3986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"/>
                            </p:stCondLst>
                            <p:childTnLst>
                              <p:par>
                                <p:cTn id="14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10" fill="hold"/>
                                        <p:tgtEl>
                                          <p:spTgt spid="1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"/>
                            </p:stCondLst>
                            <p:childTnLst>
                              <p:par>
                                <p:cTn id="1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" fill="hold"/>
                                        <p:tgtEl>
                                          <p:spTgt spid="1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"/>
                            </p:stCondLst>
                            <p:childTnLst>
                              <p:par>
                                <p:cTn id="2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" fill="hold"/>
                                        <p:tgtEl>
                                          <p:spTgt spid="1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/>
      <p:bldP spid="15" grpId="1"/>
      <p:bldP spid="15" grpId="2"/>
      <p:bldP spid="15" grpId="3"/>
      <p:bldP spid="15" grpId="4"/>
      <p:bldP spid="15" grpId="5"/>
      <p:bldP spid="9" grpId="0"/>
      <p:bldP spid="9" grpId="1"/>
      <p:bldP spid="10" grpId="0"/>
      <p:bldP spid="10" grpId="1"/>
      <p:bldP spid="10" grpId="2"/>
      <p:bldP spid="10" grpId="3"/>
      <p:bldP spid="10" grpId="4"/>
      <p:bldP spid="16" grpId="0"/>
      <p:bldP spid="16" grpId="1"/>
      <p:bldP spid="17" grpId="0"/>
      <p:bldP spid="17" grpId="1"/>
      <p:bldP spid="17" grpId="2"/>
      <p:bldP spid="17" grpId="3"/>
      <p:bldP spid="17" grpId="4"/>
      <p:bldP spid="17" grpId="5"/>
    </p:bldLst>
  </p:timing>
</p:sld>
</file>

<file path=ppt/theme/theme1.xml><?xml version="1.0" encoding="utf-8"?>
<a:theme xmlns:a="http://schemas.openxmlformats.org/drawingml/2006/main" name="Animated_growing_and_shrinking_tex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3.xml><?xml version="1.0" encoding="utf-8"?>
<ds:datastoreItem xmlns:ds="http://schemas.openxmlformats.org/officeDocument/2006/customXml" ds:itemID="{04652171-3489-4BD1-9724-143DFDA9CCA5}"/>
</file>

<file path=docProps/app.xml><?xml version="1.0" encoding="utf-8"?>
<Properties xmlns="http://schemas.openxmlformats.org/officeDocument/2006/extended-properties" xmlns:vt="http://schemas.openxmlformats.org/officeDocument/2006/docPropsVTypes">
  <Template>Animated_growing_and_shrinking_text</Template>
  <TotalTime>0</TotalTime>
  <Words>1814</Words>
  <Application>Microsoft Office PowerPoint</Application>
  <PresentationFormat>On-screen Show (4:3)</PresentationFormat>
  <Paragraphs>101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Animated_growing_and_shrinking_text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>1</revision>
  <keywords/>
  <dcterms:modified xsi:type="dcterms:W3CDTF">2010-12-15T11:07:54.0000000Z</dcterms:modified>
  <version/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TC024244079991</vt:lpwstr>
  </property>
</Properties>
</file>